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3.xml" ContentType="application/vnd.ms-office.chartex+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2" r:id="rId5"/>
    <p:sldId id="309" r:id="rId6"/>
    <p:sldId id="312" r:id="rId7"/>
    <p:sldId id="344" r:id="rId8"/>
    <p:sldId id="310" r:id="rId9"/>
    <p:sldId id="311" r:id="rId10"/>
    <p:sldId id="338" r:id="rId11"/>
    <p:sldId id="339" r:id="rId12"/>
    <p:sldId id="340" r:id="rId13"/>
    <p:sldId id="341" r:id="rId14"/>
    <p:sldId id="314" r:id="rId15"/>
    <p:sldId id="313" r:id="rId16"/>
    <p:sldId id="315" r:id="rId17"/>
    <p:sldId id="316" r:id="rId18"/>
    <p:sldId id="317" r:id="rId19"/>
    <p:sldId id="318" r:id="rId20"/>
    <p:sldId id="319" r:id="rId21"/>
    <p:sldId id="320" r:id="rId22"/>
    <p:sldId id="321" r:id="rId23"/>
    <p:sldId id="322" r:id="rId24"/>
    <p:sldId id="323" r:id="rId25"/>
    <p:sldId id="330" r:id="rId26"/>
    <p:sldId id="331" r:id="rId27"/>
    <p:sldId id="329" r:id="rId28"/>
    <p:sldId id="332" r:id="rId29"/>
    <p:sldId id="334" r:id="rId30"/>
    <p:sldId id="335" r:id="rId31"/>
    <p:sldId id="336" r:id="rId32"/>
    <p:sldId id="337" r:id="rId33"/>
    <p:sldId id="343" r:id="rId34"/>
    <p:sldId id="345" r:id="rId35"/>
    <p:sldId id="346" r:id="rId36"/>
    <p:sldId id="347" r:id="rId37"/>
    <p:sldId id="348" r:id="rId38"/>
    <p:sldId id="324" r:id="rId39"/>
    <p:sldId id="325" r:id="rId40"/>
    <p:sldId id="326" r:id="rId41"/>
    <p:sldId id="327" r:id="rId42"/>
    <p:sldId id="328" r:id="rId43"/>
    <p:sldId id="333" r:id="rId44"/>
    <p:sldId id="349" r:id="rId45"/>
    <p:sldId id="34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98DD4C-1A94-4EE5-864B-150499FE3C3A}" v="239" dt="2024-07-09T13:38:44.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0" autoAdjust="0"/>
    <p:restoredTop sz="94619" autoAdjust="0"/>
  </p:normalViewPr>
  <p:slideViewPr>
    <p:cSldViewPr snapToGrid="0">
      <p:cViewPr varScale="1">
        <p:scale>
          <a:sx n="78" d="100"/>
          <a:sy n="78" d="100"/>
        </p:scale>
        <p:origin x="57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22cb83409ad08c84/Documents/f1%20racing.xlsx" TargetMode="External"/><Relationship Id="rId2" Type="http://schemas.microsoft.com/office/2011/relationships/chartColorStyle" Target="colors3.xml"/><Relationship Id="rId1" Type="http://schemas.microsoft.com/office/2011/relationships/chartStyle" Target="style3.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2cb83409ad08c84/Documents/f1%20racing.xlsx"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22cb83409ad08c84/Documents/f1%20racing.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d.docs.live.net/22cb83409ad08c84/Documents/f1%20racing.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https://d.docs.live.net/22cb83409ad08c84/Documents/f1%20racin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smoothMarker"/>
        <c:varyColors val="0"/>
        <c:ser>
          <c:idx val="0"/>
          <c:order val="0"/>
          <c:tx>
            <c:strRef>
              <c:f>'linear regression'!$B$1</c:f>
              <c:strCache>
                <c:ptCount val="1"/>
                <c:pt idx="0">
                  <c:v>time in millisec</c:v>
                </c:pt>
              </c:strCache>
            </c:strRef>
          </c:tx>
          <c:spPr>
            <a:ln w="9525" cap="rnd">
              <a:solidFill>
                <a:schemeClr val="accent6"/>
              </a:solidFill>
              <a:round/>
            </a:ln>
            <a:effectLst>
              <a:outerShdw blurRad="57150" dist="19050" dir="5400000" algn="ctr" rotWithShape="0">
                <a:srgbClr val="000000">
                  <a:alpha val="63000"/>
                </a:srgbClr>
              </a:outerShdw>
            </a:effectLst>
          </c:spPr>
          <c:marker>
            <c:symbol val="none"/>
          </c:marker>
          <c:trendline>
            <c:spPr>
              <a:ln w="19050" cap="rnd">
                <a:solidFill>
                  <a:schemeClr val="accent6"/>
                </a:solidFill>
                <a:prstDash val="sysDash"/>
              </a:ln>
              <a:effectLst/>
            </c:spPr>
            <c:trendlineType val="linear"/>
            <c:dispRSqr val="0"/>
            <c:dispEq val="0"/>
          </c:trendline>
          <c:xVal>
            <c:numRef>
              <c:f>'linear regression'!$A$2:$A$62</c:f>
              <c:numCache>
                <c:formatCode>General</c:formatCode>
                <c:ptCount val="6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60</c:v>
                </c:pt>
                <c:pt idx="59">
                  <c:v>61</c:v>
                </c:pt>
                <c:pt idx="60">
                  <c:v>62</c:v>
                </c:pt>
              </c:numCache>
            </c:numRef>
          </c:xVal>
          <c:yVal>
            <c:numRef>
              <c:f>'linear regression'!$B$2:$B$62</c:f>
              <c:numCache>
                <c:formatCode>General</c:formatCode>
                <c:ptCount val="61"/>
                <c:pt idx="0">
                  <c:v>98109</c:v>
                </c:pt>
                <c:pt idx="1">
                  <c:v>93006</c:v>
                </c:pt>
                <c:pt idx="2">
                  <c:v>92713</c:v>
                </c:pt>
                <c:pt idx="3">
                  <c:v>92803</c:v>
                </c:pt>
                <c:pt idx="4">
                  <c:v>92342</c:v>
                </c:pt>
                <c:pt idx="5">
                  <c:v>92605</c:v>
                </c:pt>
                <c:pt idx="6">
                  <c:v>92502</c:v>
                </c:pt>
                <c:pt idx="7">
                  <c:v>92537</c:v>
                </c:pt>
                <c:pt idx="8">
                  <c:v>93240</c:v>
                </c:pt>
                <c:pt idx="9">
                  <c:v>92572</c:v>
                </c:pt>
                <c:pt idx="10">
                  <c:v>92669</c:v>
                </c:pt>
                <c:pt idx="11">
                  <c:v>92902</c:v>
                </c:pt>
                <c:pt idx="12">
                  <c:v>93698</c:v>
                </c:pt>
                <c:pt idx="13">
                  <c:v>112075</c:v>
                </c:pt>
                <c:pt idx="14">
                  <c:v>98385</c:v>
                </c:pt>
                <c:pt idx="15">
                  <c:v>91548</c:v>
                </c:pt>
                <c:pt idx="16">
                  <c:v>90800</c:v>
                </c:pt>
                <c:pt idx="17">
                  <c:v>91810</c:v>
                </c:pt>
                <c:pt idx="18">
                  <c:v>91018</c:v>
                </c:pt>
                <c:pt idx="19">
                  <c:v>91055</c:v>
                </c:pt>
                <c:pt idx="20">
                  <c:v>91288</c:v>
                </c:pt>
                <c:pt idx="21">
                  <c:v>91084</c:v>
                </c:pt>
                <c:pt idx="22">
                  <c:v>90875</c:v>
                </c:pt>
                <c:pt idx="23">
                  <c:v>92240</c:v>
                </c:pt>
                <c:pt idx="24">
                  <c:v>91699</c:v>
                </c:pt>
                <c:pt idx="25">
                  <c:v>91328</c:v>
                </c:pt>
                <c:pt idx="26">
                  <c:v>91568</c:v>
                </c:pt>
                <c:pt idx="27">
                  <c:v>91113</c:v>
                </c:pt>
                <c:pt idx="28">
                  <c:v>91339</c:v>
                </c:pt>
                <c:pt idx="29">
                  <c:v>91054</c:v>
                </c:pt>
                <c:pt idx="30">
                  <c:v>91707</c:v>
                </c:pt>
                <c:pt idx="31">
                  <c:v>91611</c:v>
                </c:pt>
                <c:pt idx="32">
                  <c:v>91406</c:v>
                </c:pt>
                <c:pt idx="33">
                  <c:v>91871</c:v>
                </c:pt>
                <c:pt idx="34">
                  <c:v>92597</c:v>
                </c:pt>
                <c:pt idx="35">
                  <c:v>113737</c:v>
                </c:pt>
                <c:pt idx="36">
                  <c:v>99321</c:v>
                </c:pt>
                <c:pt idx="37">
                  <c:v>93632</c:v>
                </c:pt>
                <c:pt idx="38">
                  <c:v>91005</c:v>
                </c:pt>
                <c:pt idx="39">
                  <c:v>90530</c:v>
                </c:pt>
                <c:pt idx="40">
                  <c:v>90140</c:v>
                </c:pt>
                <c:pt idx="41">
                  <c:v>90419</c:v>
                </c:pt>
                <c:pt idx="42">
                  <c:v>90503</c:v>
                </c:pt>
                <c:pt idx="43">
                  <c:v>89844</c:v>
                </c:pt>
                <c:pt idx="44">
                  <c:v>90470</c:v>
                </c:pt>
                <c:pt idx="45">
                  <c:v>90669</c:v>
                </c:pt>
                <c:pt idx="46">
                  <c:v>90297</c:v>
                </c:pt>
                <c:pt idx="47">
                  <c:v>90471</c:v>
                </c:pt>
                <c:pt idx="48">
                  <c:v>90710</c:v>
                </c:pt>
                <c:pt idx="49">
                  <c:v>90732</c:v>
                </c:pt>
                <c:pt idx="50">
                  <c:v>90873</c:v>
                </c:pt>
                <c:pt idx="51">
                  <c:v>91087</c:v>
                </c:pt>
                <c:pt idx="52">
                  <c:v>90671</c:v>
                </c:pt>
                <c:pt idx="53">
                  <c:v>90656</c:v>
                </c:pt>
                <c:pt idx="54">
                  <c:v>90899</c:v>
                </c:pt>
                <c:pt idx="55">
                  <c:v>89962</c:v>
                </c:pt>
                <c:pt idx="56">
                  <c:v>90516</c:v>
                </c:pt>
                <c:pt idx="57">
                  <c:v>91946</c:v>
                </c:pt>
              </c:numCache>
            </c:numRef>
          </c:yVal>
          <c:smooth val="1"/>
          <c:extLst>
            <c:ext xmlns:c16="http://schemas.microsoft.com/office/drawing/2014/chart" uri="{C3380CC4-5D6E-409C-BE32-E72D297353CC}">
              <c16:uniqueId val="{00000001-7B62-4BD2-ACDA-C3BFE10D3F22}"/>
            </c:ext>
          </c:extLst>
        </c:ser>
        <c:dLbls>
          <c:showLegendKey val="0"/>
          <c:showVal val="0"/>
          <c:showCatName val="0"/>
          <c:showSerName val="0"/>
          <c:showPercent val="0"/>
          <c:showBubbleSize val="0"/>
        </c:dLbls>
        <c:axId val="1084632959"/>
        <c:axId val="1084650719"/>
      </c:scatterChart>
      <c:valAx>
        <c:axId val="1084632959"/>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084650719"/>
        <c:crosses val="autoZero"/>
        <c:crossBetween val="midCat"/>
      </c:valAx>
      <c:valAx>
        <c:axId val="10846507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08463295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lineChart>
        <c:grouping val="standard"/>
        <c:varyColors val="0"/>
        <c:ser>
          <c:idx val="0"/>
          <c:order val="0"/>
          <c:tx>
            <c:strRef>
              <c:f>forcasting!$B$1</c:f>
              <c:strCache>
                <c:ptCount val="1"/>
                <c:pt idx="0">
                  <c:v>count of drivers</c:v>
                </c:pt>
              </c:strCache>
            </c:strRef>
          </c:tx>
          <c:spPr>
            <a:ln w="28575" cap="rnd">
              <a:solidFill>
                <a:schemeClr val="accent3">
                  <a:shade val="58000"/>
                </a:schemeClr>
              </a:solidFill>
              <a:round/>
            </a:ln>
            <a:effectLst/>
          </c:spPr>
          <c:marker>
            <c:symbol val="none"/>
          </c:marker>
          <c:val>
            <c:numRef>
              <c:f>forcasting!$B$2:$B$108</c:f>
              <c:numCache>
                <c:formatCode>General</c:formatCode>
                <c:ptCount val="107"/>
                <c:pt idx="0">
                  <c:v>1</c:v>
                </c:pt>
                <c:pt idx="1">
                  <c:v>2</c:v>
                </c:pt>
                <c:pt idx="2">
                  <c:v>3</c:v>
                </c:pt>
                <c:pt idx="3">
                  <c:v>3</c:v>
                </c:pt>
                <c:pt idx="4">
                  <c:v>2</c:v>
                </c:pt>
                <c:pt idx="5">
                  <c:v>2</c:v>
                </c:pt>
                <c:pt idx="6">
                  <c:v>2</c:v>
                </c:pt>
                <c:pt idx="7">
                  <c:v>3</c:v>
                </c:pt>
                <c:pt idx="8">
                  <c:v>1</c:v>
                </c:pt>
                <c:pt idx="9">
                  <c:v>3</c:v>
                </c:pt>
                <c:pt idx="10">
                  <c:v>9</c:v>
                </c:pt>
                <c:pt idx="11">
                  <c:v>7</c:v>
                </c:pt>
                <c:pt idx="12">
                  <c:v>4</c:v>
                </c:pt>
                <c:pt idx="13">
                  <c:v>9</c:v>
                </c:pt>
                <c:pt idx="14">
                  <c:v>8</c:v>
                </c:pt>
                <c:pt idx="15">
                  <c:v>9</c:v>
                </c:pt>
                <c:pt idx="16">
                  <c:v>7</c:v>
                </c:pt>
                <c:pt idx="17">
                  <c:v>13</c:v>
                </c:pt>
                <c:pt idx="18">
                  <c:v>13</c:v>
                </c:pt>
                <c:pt idx="19">
                  <c:v>9</c:v>
                </c:pt>
                <c:pt idx="20">
                  <c:v>11</c:v>
                </c:pt>
                <c:pt idx="21">
                  <c:v>14</c:v>
                </c:pt>
                <c:pt idx="22">
                  <c:v>16</c:v>
                </c:pt>
                <c:pt idx="23">
                  <c:v>15</c:v>
                </c:pt>
                <c:pt idx="24">
                  <c:v>20</c:v>
                </c:pt>
                <c:pt idx="25">
                  <c:v>20</c:v>
                </c:pt>
                <c:pt idx="26">
                  <c:v>12</c:v>
                </c:pt>
                <c:pt idx="27">
                  <c:v>18</c:v>
                </c:pt>
                <c:pt idx="28">
                  <c:v>13</c:v>
                </c:pt>
                <c:pt idx="29">
                  <c:v>9</c:v>
                </c:pt>
                <c:pt idx="30">
                  <c:v>21</c:v>
                </c:pt>
                <c:pt idx="31">
                  <c:v>13</c:v>
                </c:pt>
                <c:pt idx="32">
                  <c:v>22</c:v>
                </c:pt>
                <c:pt idx="33">
                  <c:v>14</c:v>
                </c:pt>
                <c:pt idx="34">
                  <c:v>18</c:v>
                </c:pt>
                <c:pt idx="35">
                  <c:v>9</c:v>
                </c:pt>
                <c:pt idx="36">
                  <c:v>18</c:v>
                </c:pt>
                <c:pt idx="37">
                  <c:v>12</c:v>
                </c:pt>
                <c:pt idx="38">
                  <c:v>20</c:v>
                </c:pt>
                <c:pt idx="39">
                  <c:v>13</c:v>
                </c:pt>
                <c:pt idx="40">
                  <c:v>14</c:v>
                </c:pt>
                <c:pt idx="41">
                  <c:v>17</c:v>
                </c:pt>
                <c:pt idx="42">
                  <c:v>9</c:v>
                </c:pt>
                <c:pt idx="43">
                  <c:v>10</c:v>
                </c:pt>
                <c:pt idx="44">
                  <c:v>12</c:v>
                </c:pt>
                <c:pt idx="45">
                  <c:v>11</c:v>
                </c:pt>
                <c:pt idx="46">
                  <c:v>18</c:v>
                </c:pt>
                <c:pt idx="47">
                  <c:v>18</c:v>
                </c:pt>
                <c:pt idx="48">
                  <c:v>13</c:v>
                </c:pt>
                <c:pt idx="49">
                  <c:v>8</c:v>
                </c:pt>
                <c:pt idx="50">
                  <c:v>13</c:v>
                </c:pt>
                <c:pt idx="51">
                  <c:v>10</c:v>
                </c:pt>
                <c:pt idx="52">
                  <c:v>13</c:v>
                </c:pt>
                <c:pt idx="53">
                  <c:v>9</c:v>
                </c:pt>
                <c:pt idx="54">
                  <c:v>6</c:v>
                </c:pt>
                <c:pt idx="55">
                  <c:v>6</c:v>
                </c:pt>
                <c:pt idx="56">
                  <c:v>9</c:v>
                </c:pt>
                <c:pt idx="57">
                  <c:v>10</c:v>
                </c:pt>
                <c:pt idx="58">
                  <c:v>8</c:v>
                </c:pt>
                <c:pt idx="59">
                  <c:v>5</c:v>
                </c:pt>
                <c:pt idx="60">
                  <c:v>8</c:v>
                </c:pt>
                <c:pt idx="61">
                  <c:v>6</c:v>
                </c:pt>
                <c:pt idx="62">
                  <c:v>10</c:v>
                </c:pt>
                <c:pt idx="63">
                  <c:v>7</c:v>
                </c:pt>
                <c:pt idx="64">
                  <c:v>8</c:v>
                </c:pt>
                <c:pt idx="65">
                  <c:v>11</c:v>
                </c:pt>
                <c:pt idx="66">
                  <c:v>5</c:v>
                </c:pt>
                <c:pt idx="67">
                  <c:v>10</c:v>
                </c:pt>
                <c:pt idx="68">
                  <c:v>10</c:v>
                </c:pt>
                <c:pt idx="69">
                  <c:v>5</c:v>
                </c:pt>
                <c:pt idx="70">
                  <c:v>7</c:v>
                </c:pt>
                <c:pt idx="71">
                  <c:v>2</c:v>
                </c:pt>
                <c:pt idx="72">
                  <c:v>7</c:v>
                </c:pt>
                <c:pt idx="73">
                  <c:v>7</c:v>
                </c:pt>
                <c:pt idx="74">
                  <c:v>1</c:v>
                </c:pt>
                <c:pt idx="75">
                  <c:v>6</c:v>
                </c:pt>
                <c:pt idx="76">
                  <c:v>3</c:v>
                </c:pt>
                <c:pt idx="77">
                  <c:v>3</c:v>
                </c:pt>
                <c:pt idx="78">
                  <c:v>4</c:v>
                </c:pt>
                <c:pt idx="79">
                  <c:v>8</c:v>
                </c:pt>
                <c:pt idx="80">
                  <c:v>6</c:v>
                </c:pt>
                <c:pt idx="81">
                  <c:v>3</c:v>
                </c:pt>
                <c:pt idx="82">
                  <c:v>5</c:v>
                </c:pt>
                <c:pt idx="83">
                  <c:v>5</c:v>
                </c:pt>
                <c:pt idx="84">
                  <c:v>5</c:v>
                </c:pt>
              </c:numCache>
            </c:numRef>
          </c:val>
          <c:smooth val="0"/>
          <c:extLst>
            <c:ext xmlns:c16="http://schemas.microsoft.com/office/drawing/2014/chart" uri="{C3380CC4-5D6E-409C-BE32-E72D297353CC}">
              <c16:uniqueId val="{00000000-1C37-4CD0-A84B-62D74E996D97}"/>
            </c:ext>
          </c:extLst>
        </c:ser>
        <c:ser>
          <c:idx val="1"/>
          <c:order val="1"/>
          <c:tx>
            <c:strRef>
              <c:f>forcasting!$C$1</c:f>
              <c:strCache>
                <c:ptCount val="1"/>
                <c:pt idx="0">
                  <c:v>Forecast(count of drivers)</c:v>
                </c:pt>
              </c:strCache>
            </c:strRef>
          </c:tx>
          <c:spPr>
            <a:ln w="28575" cap="rnd">
              <a:solidFill>
                <a:schemeClr val="accent3">
                  <a:shade val="86000"/>
                </a:schemeClr>
              </a:solidFill>
              <a:round/>
            </a:ln>
            <a:effectLst/>
          </c:spPr>
          <c:marker>
            <c:symbol val="none"/>
          </c:marker>
          <c:trendline>
            <c:spPr>
              <a:ln w="19050" cap="rnd">
                <a:solidFill>
                  <a:schemeClr val="accent3">
                    <a:shade val="86000"/>
                  </a:schemeClr>
                </a:solidFill>
                <a:prstDash val="sysDot"/>
              </a:ln>
              <a:effectLst/>
            </c:spPr>
            <c:trendlineType val="linear"/>
            <c:dispRSqr val="0"/>
            <c:dispEq val="0"/>
          </c:trendline>
          <c:cat>
            <c:numRef>
              <c:f>forcasting!$A$2:$A$108</c:f>
              <c:numCache>
                <c:formatCode>General</c:formatCode>
                <c:ptCount val="107"/>
                <c:pt idx="0">
                  <c:v>1896</c:v>
                </c:pt>
                <c:pt idx="1">
                  <c:v>1897</c:v>
                </c:pt>
                <c:pt idx="2">
                  <c:v>1898</c:v>
                </c:pt>
                <c:pt idx="3">
                  <c:v>1899</c:v>
                </c:pt>
                <c:pt idx="4">
                  <c:v>1900</c:v>
                </c:pt>
                <c:pt idx="5">
                  <c:v>1901</c:v>
                </c:pt>
                <c:pt idx="6">
                  <c:v>1902</c:v>
                </c:pt>
                <c:pt idx="7">
                  <c:v>1903</c:v>
                </c:pt>
                <c:pt idx="8">
                  <c:v>1904</c:v>
                </c:pt>
                <c:pt idx="9">
                  <c:v>1905</c:v>
                </c:pt>
                <c:pt idx="10">
                  <c:v>1906</c:v>
                </c:pt>
                <c:pt idx="11">
                  <c:v>1907</c:v>
                </c:pt>
                <c:pt idx="12">
                  <c:v>1908</c:v>
                </c:pt>
                <c:pt idx="13">
                  <c:v>1909</c:v>
                </c:pt>
                <c:pt idx="14">
                  <c:v>1910</c:v>
                </c:pt>
                <c:pt idx="15">
                  <c:v>1911</c:v>
                </c:pt>
                <c:pt idx="16">
                  <c:v>1912</c:v>
                </c:pt>
                <c:pt idx="17">
                  <c:v>1913</c:v>
                </c:pt>
                <c:pt idx="18">
                  <c:v>1914</c:v>
                </c:pt>
                <c:pt idx="19">
                  <c:v>1915</c:v>
                </c:pt>
                <c:pt idx="20">
                  <c:v>1916</c:v>
                </c:pt>
                <c:pt idx="21">
                  <c:v>1917</c:v>
                </c:pt>
                <c:pt idx="22">
                  <c:v>1918</c:v>
                </c:pt>
                <c:pt idx="23">
                  <c:v>1919</c:v>
                </c:pt>
                <c:pt idx="24">
                  <c:v>1920</c:v>
                </c:pt>
                <c:pt idx="25">
                  <c:v>1921</c:v>
                </c:pt>
                <c:pt idx="26">
                  <c:v>1922</c:v>
                </c:pt>
                <c:pt idx="27">
                  <c:v>1923</c:v>
                </c:pt>
                <c:pt idx="28">
                  <c:v>1924</c:v>
                </c:pt>
                <c:pt idx="29">
                  <c:v>1925</c:v>
                </c:pt>
                <c:pt idx="30">
                  <c:v>1926</c:v>
                </c:pt>
                <c:pt idx="31">
                  <c:v>1927</c:v>
                </c:pt>
                <c:pt idx="32">
                  <c:v>1928</c:v>
                </c:pt>
                <c:pt idx="33">
                  <c:v>1929</c:v>
                </c:pt>
                <c:pt idx="34">
                  <c:v>1930</c:v>
                </c:pt>
                <c:pt idx="35">
                  <c:v>1931</c:v>
                </c:pt>
                <c:pt idx="36">
                  <c:v>1932</c:v>
                </c:pt>
                <c:pt idx="37">
                  <c:v>1933</c:v>
                </c:pt>
                <c:pt idx="38">
                  <c:v>1934</c:v>
                </c:pt>
                <c:pt idx="39">
                  <c:v>1935</c:v>
                </c:pt>
                <c:pt idx="40">
                  <c:v>1936</c:v>
                </c:pt>
                <c:pt idx="41">
                  <c:v>1937</c:v>
                </c:pt>
                <c:pt idx="42">
                  <c:v>1938</c:v>
                </c:pt>
                <c:pt idx="43">
                  <c:v>1939</c:v>
                </c:pt>
                <c:pt idx="44">
                  <c:v>1940</c:v>
                </c:pt>
                <c:pt idx="45">
                  <c:v>1941</c:v>
                </c:pt>
                <c:pt idx="46">
                  <c:v>1942</c:v>
                </c:pt>
                <c:pt idx="47">
                  <c:v>1943</c:v>
                </c:pt>
                <c:pt idx="48">
                  <c:v>1944</c:v>
                </c:pt>
                <c:pt idx="49">
                  <c:v>1945</c:v>
                </c:pt>
                <c:pt idx="50">
                  <c:v>1946</c:v>
                </c:pt>
                <c:pt idx="51">
                  <c:v>1947</c:v>
                </c:pt>
                <c:pt idx="52">
                  <c:v>1948</c:v>
                </c:pt>
                <c:pt idx="53">
                  <c:v>1949</c:v>
                </c:pt>
                <c:pt idx="54">
                  <c:v>1950</c:v>
                </c:pt>
                <c:pt idx="55">
                  <c:v>1951</c:v>
                </c:pt>
                <c:pt idx="56">
                  <c:v>1952</c:v>
                </c:pt>
                <c:pt idx="57">
                  <c:v>1953</c:v>
                </c:pt>
                <c:pt idx="58">
                  <c:v>1954</c:v>
                </c:pt>
                <c:pt idx="59">
                  <c:v>1955</c:v>
                </c:pt>
                <c:pt idx="60">
                  <c:v>1956</c:v>
                </c:pt>
                <c:pt idx="61">
                  <c:v>1957</c:v>
                </c:pt>
                <c:pt idx="62">
                  <c:v>1958</c:v>
                </c:pt>
                <c:pt idx="63">
                  <c:v>1959</c:v>
                </c:pt>
                <c:pt idx="64">
                  <c:v>1960</c:v>
                </c:pt>
                <c:pt idx="65">
                  <c:v>1961</c:v>
                </c:pt>
                <c:pt idx="66">
                  <c:v>1962</c:v>
                </c:pt>
                <c:pt idx="67">
                  <c:v>1963</c:v>
                </c:pt>
                <c:pt idx="68">
                  <c:v>1964</c:v>
                </c:pt>
                <c:pt idx="69">
                  <c:v>1965</c:v>
                </c:pt>
                <c:pt idx="70">
                  <c:v>1966</c:v>
                </c:pt>
                <c:pt idx="71">
                  <c:v>1967</c:v>
                </c:pt>
                <c:pt idx="72">
                  <c:v>1968</c:v>
                </c:pt>
                <c:pt idx="73">
                  <c:v>1969</c:v>
                </c:pt>
                <c:pt idx="74">
                  <c:v>1970</c:v>
                </c:pt>
                <c:pt idx="75">
                  <c:v>1971</c:v>
                </c:pt>
                <c:pt idx="76">
                  <c:v>1972</c:v>
                </c:pt>
                <c:pt idx="77">
                  <c:v>1973</c:v>
                </c:pt>
                <c:pt idx="78">
                  <c:v>1974</c:v>
                </c:pt>
                <c:pt idx="79">
                  <c:v>1975</c:v>
                </c:pt>
                <c:pt idx="80">
                  <c:v>1976</c:v>
                </c:pt>
                <c:pt idx="81">
                  <c:v>1977</c:v>
                </c:pt>
                <c:pt idx="82">
                  <c:v>1978</c:v>
                </c:pt>
                <c:pt idx="83">
                  <c:v>1979</c:v>
                </c:pt>
                <c:pt idx="84">
                  <c:v>1980</c:v>
                </c:pt>
                <c:pt idx="85">
                  <c:v>1981</c:v>
                </c:pt>
                <c:pt idx="86">
                  <c:v>1982</c:v>
                </c:pt>
                <c:pt idx="87">
                  <c:v>1983</c:v>
                </c:pt>
                <c:pt idx="88">
                  <c:v>1984</c:v>
                </c:pt>
                <c:pt idx="89">
                  <c:v>1985</c:v>
                </c:pt>
                <c:pt idx="90">
                  <c:v>1986</c:v>
                </c:pt>
                <c:pt idx="91">
                  <c:v>1987</c:v>
                </c:pt>
                <c:pt idx="92">
                  <c:v>1988</c:v>
                </c:pt>
                <c:pt idx="93">
                  <c:v>1989</c:v>
                </c:pt>
                <c:pt idx="94">
                  <c:v>1990</c:v>
                </c:pt>
                <c:pt idx="95">
                  <c:v>1991</c:v>
                </c:pt>
                <c:pt idx="96">
                  <c:v>1992</c:v>
                </c:pt>
                <c:pt idx="97">
                  <c:v>1993</c:v>
                </c:pt>
                <c:pt idx="98">
                  <c:v>1994</c:v>
                </c:pt>
                <c:pt idx="99">
                  <c:v>1995</c:v>
                </c:pt>
                <c:pt idx="100">
                  <c:v>1996</c:v>
                </c:pt>
                <c:pt idx="101">
                  <c:v>1997</c:v>
                </c:pt>
                <c:pt idx="102">
                  <c:v>1998</c:v>
                </c:pt>
                <c:pt idx="103">
                  <c:v>1999</c:v>
                </c:pt>
                <c:pt idx="104">
                  <c:v>2000</c:v>
                </c:pt>
                <c:pt idx="105">
                  <c:v>2001</c:v>
                </c:pt>
                <c:pt idx="106">
                  <c:v>2002</c:v>
                </c:pt>
              </c:numCache>
            </c:numRef>
          </c:cat>
          <c:val>
            <c:numRef>
              <c:f>forcasting!$C$2:$C$108</c:f>
              <c:numCache>
                <c:formatCode>General</c:formatCode>
                <c:ptCount val="107"/>
                <c:pt idx="84">
                  <c:v>5</c:v>
                </c:pt>
                <c:pt idx="85">
                  <c:v>4.9738127809263153</c:v>
                </c:pt>
                <c:pt idx="86">
                  <c:v>4.9476255618526483</c:v>
                </c:pt>
                <c:pt idx="87">
                  <c:v>4.9214383427789627</c:v>
                </c:pt>
                <c:pt idx="88">
                  <c:v>4.8952511237052958</c:v>
                </c:pt>
                <c:pt idx="89">
                  <c:v>4.8690639046316111</c:v>
                </c:pt>
                <c:pt idx="90">
                  <c:v>4.8428766855579441</c:v>
                </c:pt>
                <c:pt idx="91">
                  <c:v>4.8166894664842594</c:v>
                </c:pt>
                <c:pt idx="92">
                  <c:v>4.7905022474105925</c:v>
                </c:pt>
                <c:pt idx="93">
                  <c:v>4.7643150283369069</c:v>
                </c:pt>
                <c:pt idx="94">
                  <c:v>4.73812780926324</c:v>
                </c:pt>
                <c:pt idx="95">
                  <c:v>4.7119405901895552</c:v>
                </c:pt>
                <c:pt idx="96">
                  <c:v>4.6857533711158883</c:v>
                </c:pt>
                <c:pt idx="97">
                  <c:v>4.6595661520422036</c:v>
                </c:pt>
                <c:pt idx="98">
                  <c:v>4.6333789329685366</c:v>
                </c:pt>
                <c:pt idx="99">
                  <c:v>4.607191713894851</c:v>
                </c:pt>
                <c:pt idx="100">
                  <c:v>4.5810044948211841</c:v>
                </c:pt>
                <c:pt idx="101">
                  <c:v>4.5548172757474994</c:v>
                </c:pt>
                <c:pt idx="102">
                  <c:v>4.5286300566738324</c:v>
                </c:pt>
                <c:pt idx="103">
                  <c:v>4.5024428376001477</c:v>
                </c:pt>
                <c:pt idx="104">
                  <c:v>4.4762556185264808</c:v>
                </c:pt>
                <c:pt idx="105">
                  <c:v>4.4500683994527952</c:v>
                </c:pt>
                <c:pt idx="106">
                  <c:v>4.4238811803791283</c:v>
                </c:pt>
              </c:numCache>
            </c:numRef>
          </c:val>
          <c:smooth val="0"/>
          <c:extLst>
            <c:ext xmlns:c16="http://schemas.microsoft.com/office/drawing/2014/chart" uri="{C3380CC4-5D6E-409C-BE32-E72D297353CC}">
              <c16:uniqueId val="{00000002-1C37-4CD0-A84B-62D74E996D97}"/>
            </c:ext>
          </c:extLst>
        </c:ser>
        <c:ser>
          <c:idx val="2"/>
          <c:order val="2"/>
          <c:tx>
            <c:strRef>
              <c:f>forcasting!$D$1</c:f>
              <c:strCache>
                <c:ptCount val="1"/>
                <c:pt idx="0">
                  <c:v>Lower Confidence Bound(count of drivers)</c:v>
                </c:pt>
              </c:strCache>
            </c:strRef>
          </c:tx>
          <c:spPr>
            <a:ln w="28575" cap="rnd">
              <a:solidFill>
                <a:schemeClr val="accent3">
                  <a:tint val="86000"/>
                </a:schemeClr>
              </a:solidFill>
              <a:round/>
            </a:ln>
            <a:effectLst/>
          </c:spPr>
          <c:marker>
            <c:symbol val="none"/>
          </c:marker>
          <c:cat>
            <c:numRef>
              <c:f>forcasting!$A$2:$A$108</c:f>
              <c:numCache>
                <c:formatCode>General</c:formatCode>
                <c:ptCount val="107"/>
                <c:pt idx="0">
                  <c:v>1896</c:v>
                </c:pt>
                <c:pt idx="1">
                  <c:v>1897</c:v>
                </c:pt>
                <c:pt idx="2">
                  <c:v>1898</c:v>
                </c:pt>
                <c:pt idx="3">
                  <c:v>1899</c:v>
                </c:pt>
                <c:pt idx="4">
                  <c:v>1900</c:v>
                </c:pt>
                <c:pt idx="5">
                  <c:v>1901</c:v>
                </c:pt>
                <c:pt idx="6">
                  <c:v>1902</c:v>
                </c:pt>
                <c:pt idx="7">
                  <c:v>1903</c:v>
                </c:pt>
                <c:pt idx="8">
                  <c:v>1904</c:v>
                </c:pt>
                <c:pt idx="9">
                  <c:v>1905</c:v>
                </c:pt>
                <c:pt idx="10">
                  <c:v>1906</c:v>
                </c:pt>
                <c:pt idx="11">
                  <c:v>1907</c:v>
                </c:pt>
                <c:pt idx="12">
                  <c:v>1908</c:v>
                </c:pt>
                <c:pt idx="13">
                  <c:v>1909</c:v>
                </c:pt>
                <c:pt idx="14">
                  <c:v>1910</c:v>
                </c:pt>
                <c:pt idx="15">
                  <c:v>1911</c:v>
                </c:pt>
                <c:pt idx="16">
                  <c:v>1912</c:v>
                </c:pt>
                <c:pt idx="17">
                  <c:v>1913</c:v>
                </c:pt>
                <c:pt idx="18">
                  <c:v>1914</c:v>
                </c:pt>
                <c:pt idx="19">
                  <c:v>1915</c:v>
                </c:pt>
                <c:pt idx="20">
                  <c:v>1916</c:v>
                </c:pt>
                <c:pt idx="21">
                  <c:v>1917</c:v>
                </c:pt>
                <c:pt idx="22">
                  <c:v>1918</c:v>
                </c:pt>
                <c:pt idx="23">
                  <c:v>1919</c:v>
                </c:pt>
                <c:pt idx="24">
                  <c:v>1920</c:v>
                </c:pt>
                <c:pt idx="25">
                  <c:v>1921</c:v>
                </c:pt>
                <c:pt idx="26">
                  <c:v>1922</c:v>
                </c:pt>
                <c:pt idx="27">
                  <c:v>1923</c:v>
                </c:pt>
                <c:pt idx="28">
                  <c:v>1924</c:v>
                </c:pt>
                <c:pt idx="29">
                  <c:v>1925</c:v>
                </c:pt>
                <c:pt idx="30">
                  <c:v>1926</c:v>
                </c:pt>
                <c:pt idx="31">
                  <c:v>1927</c:v>
                </c:pt>
                <c:pt idx="32">
                  <c:v>1928</c:v>
                </c:pt>
                <c:pt idx="33">
                  <c:v>1929</c:v>
                </c:pt>
                <c:pt idx="34">
                  <c:v>1930</c:v>
                </c:pt>
                <c:pt idx="35">
                  <c:v>1931</c:v>
                </c:pt>
                <c:pt idx="36">
                  <c:v>1932</c:v>
                </c:pt>
                <c:pt idx="37">
                  <c:v>1933</c:v>
                </c:pt>
                <c:pt idx="38">
                  <c:v>1934</c:v>
                </c:pt>
                <c:pt idx="39">
                  <c:v>1935</c:v>
                </c:pt>
                <c:pt idx="40">
                  <c:v>1936</c:v>
                </c:pt>
                <c:pt idx="41">
                  <c:v>1937</c:v>
                </c:pt>
                <c:pt idx="42">
                  <c:v>1938</c:v>
                </c:pt>
                <c:pt idx="43">
                  <c:v>1939</c:v>
                </c:pt>
                <c:pt idx="44">
                  <c:v>1940</c:v>
                </c:pt>
                <c:pt idx="45">
                  <c:v>1941</c:v>
                </c:pt>
                <c:pt idx="46">
                  <c:v>1942</c:v>
                </c:pt>
                <c:pt idx="47">
                  <c:v>1943</c:v>
                </c:pt>
                <c:pt idx="48">
                  <c:v>1944</c:v>
                </c:pt>
                <c:pt idx="49">
                  <c:v>1945</c:v>
                </c:pt>
                <c:pt idx="50">
                  <c:v>1946</c:v>
                </c:pt>
                <c:pt idx="51">
                  <c:v>1947</c:v>
                </c:pt>
                <c:pt idx="52">
                  <c:v>1948</c:v>
                </c:pt>
                <c:pt idx="53">
                  <c:v>1949</c:v>
                </c:pt>
                <c:pt idx="54">
                  <c:v>1950</c:v>
                </c:pt>
                <c:pt idx="55">
                  <c:v>1951</c:v>
                </c:pt>
                <c:pt idx="56">
                  <c:v>1952</c:v>
                </c:pt>
                <c:pt idx="57">
                  <c:v>1953</c:v>
                </c:pt>
                <c:pt idx="58">
                  <c:v>1954</c:v>
                </c:pt>
                <c:pt idx="59">
                  <c:v>1955</c:v>
                </c:pt>
                <c:pt idx="60">
                  <c:v>1956</c:v>
                </c:pt>
                <c:pt idx="61">
                  <c:v>1957</c:v>
                </c:pt>
                <c:pt idx="62">
                  <c:v>1958</c:v>
                </c:pt>
                <c:pt idx="63">
                  <c:v>1959</c:v>
                </c:pt>
                <c:pt idx="64">
                  <c:v>1960</c:v>
                </c:pt>
                <c:pt idx="65">
                  <c:v>1961</c:v>
                </c:pt>
                <c:pt idx="66">
                  <c:v>1962</c:v>
                </c:pt>
                <c:pt idx="67">
                  <c:v>1963</c:v>
                </c:pt>
                <c:pt idx="68">
                  <c:v>1964</c:v>
                </c:pt>
                <c:pt idx="69">
                  <c:v>1965</c:v>
                </c:pt>
                <c:pt idx="70">
                  <c:v>1966</c:v>
                </c:pt>
                <c:pt idx="71">
                  <c:v>1967</c:v>
                </c:pt>
                <c:pt idx="72">
                  <c:v>1968</c:v>
                </c:pt>
                <c:pt idx="73">
                  <c:v>1969</c:v>
                </c:pt>
                <c:pt idx="74">
                  <c:v>1970</c:v>
                </c:pt>
                <c:pt idx="75">
                  <c:v>1971</c:v>
                </c:pt>
                <c:pt idx="76">
                  <c:v>1972</c:v>
                </c:pt>
                <c:pt idx="77">
                  <c:v>1973</c:v>
                </c:pt>
                <c:pt idx="78">
                  <c:v>1974</c:v>
                </c:pt>
                <c:pt idx="79">
                  <c:v>1975</c:v>
                </c:pt>
                <c:pt idx="80">
                  <c:v>1976</c:v>
                </c:pt>
                <c:pt idx="81">
                  <c:v>1977</c:v>
                </c:pt>
                <c:pt idx="82">
                  <c:v>1978</c:v>
                </c:pt>
                <c:pt idx="83">
                  <c:v>1979</c:v>
                </c:pt>
                <c:pt idx="84">
                  <c:v>1980</c:v>
                </c:pt>
                <c:pt idx="85">
                  <c:v>1981</c:v>
                </c:pt>
                <c:pt idx="86">
                  <c:v>1982</c:v>
                </c:pt>
                <c:pt idx="87">
                  <c:v>1983</c:v>
                </c:pt>
                <c:pt idx="88">
                  <c:v>1984</c:v>
                </c:pt>
                <c:pt idx="89">
                  <c:v>1985</c:v>
                </c:pt>
                <c:pt idx="90">
                  <c:v>1986</c:v>
                </c:pt>
                <c:pt idx="91">
                  <c:v>1987</c:v>
                </c:pt>
                <c:pt idx="92">
                  <c:v>1988</c:v>
                </c:pt>
                <c:pt idx="93">
                  <c:v>1989</c:v>
                </c:pt>
                <c:pt idx="94">
                  <c:v>1990</c:v>
                </c:pt>
                <c:pt idx="95">
                  <c:v>1991</c:v>
                </c:pt>
                <c:pt idx="96">
                  <c:v>1992</c:v>
                </c:pt>
                <c:pt idx="97">
                  <c:v>1993</c:v>
                </c:pt>
                <c:pt idx="98">
                  <c:v>1994</c:v>
                </c:pt>
                <c:pt idx="99">
                  <c:v>1995</c:v>
                </c:pt>
                <c:pt idx="100">
                  <c:v>1996</c:v>
                </c:pt>
                <c:pt idx="101">
                  <c:v>1997</c:v>
                </c:pt>
                <c:pt idx="102">
                  <c:v>1998</c:v>
                </c:pt>
                <c:pt idx="103">
                  <c:v>1999</c:v>
                </c:pt>
                <c:pt idx="104">
                  <c:v>2000</c:v>
                </c:pt>
                <c:pt idx="105">
                  <c:v>2001</c:v>
                </c:pt>
                <c:pt idx="106">
                  <c:v>2002</c:v>
                </c:pt>
              </c:numCache>
            </c:numRef>
          </c:cat>
          <c:val>
            <c:numRef>
              <c:f>forcasting!$D$2:$D$108</c:f>
              <c:numCache>
                <c:formatCode>General</c:formatCode>
                <c:ptCount val="107"/>
                <c:pt idx="84" formatCode="0.00">
                  <c:v>5</c:v>
                </c:pt>
                <c:pt idx="85" formatCode="0.00">
                  <c:v>-1.7635288010782375</c:v>
                </c:pt>
                <c:pt idx="86" formatCode="0.00">
                  <c:v>-1.9987043032425502</c:v>
                </c:pt>
                <c:pt idx="87" formatCode="0.00">
                  <c:v>-2.2293698393729295</c:v>
                </c:pt>
                <c:pt idx="88" formatCode="0.00">
                  <c:v>-2.4559079390413174</c:v>
                </c:pt>
                <c:pt idx="89" formatCode="0.00">
                  <c:v>-2.6786533066760798</c:v>
                </c:pt>
                <c:pt idx="90" formatCode="0.00">
                  <c:v>-2.8979007333890481</c:v>
                </c:pt>
                <c:pt idx="91" formatCode="0.00">
                  <c:v>-3.1139114056295796</c:v>
                </c:pt>
                <c:pt idx="92" formatCode="0.00">
                  <c:v>-3.3269179902445289</c:v>
                </c:pt>
                <c:pt idx="93" formatCode="0.00">
                  <c:v>-3.5371287737365167</c:v>
                </c:pt>
                <c:pt idx="94" formatCode="0.00">
                  <c:v>-3.744731061965668</c:v>
                </c:pt>
                <c:pt idx="95" formatCode="0.00">
                  <c:v>-3.9498939954422463</c:v>
                </c:pt>
                <c:pt idx="96" formatCode="0.00">
                  <c:v>-4.152770898325663</c:v>
                </c:pt>
                <c:pt idx="97" formatCode="0.00">
                  <c:v>-4.3535012520500489</c:v>
                </c:pt>
                <c:pt idx="98" formatCode="0.00">
                  <c:v>-4.5522123642751708</c:v>
                </c:pt>
                <c:pt idx="99" formatCode="0.00">
                  <c:v>-4.7490207886575426</c:v>
                </c:pt>
                <c:pt idx="100" formatCode="0.00">
                  <c:v>-4.9440335393815458</c:v>
                </c:pt>
                <c:pt idx="101" formatCode="0.00">
                  <c:v>-5.1373491355258398</c:v>
                </c:pt>
                <c:pt idx="102" formatCode="0.00">
                  <c:v>-5.3290585034745623</c:v>
                </c:pt>
                <c:pt idx="103" formatCode="0.00">
                  <c:v>-5.5192457602234732</c:v>
                </c:pt>
                <c:pt idx="104" formatCode="0.00">
                  <c:v>-5.7079888962110088</c:v>
                </c:pt>
                <c:pt idx="105" formatCode="0.00">
                  <c:v>-5.8953603729597708</c:v>
                </c:pt>
                <c:pt idx="106" formatCode="0.00">
                  <c:v>-6.0814276481415472</c:v>
                </c:pt>
              </c:numCache>
            </c:numRef>
          </c:val>
          <c:smooth val="0"/>
          <c:extLst>
            <c:ext xmlns:c16="http://schemas.microsoft.com/office/drawing/2014/chart" uri="{C3380CC4-5D6E-409C-BE32-E72D297353CC}">
              <c16:uniqueId val="{00000003-1C37-4CD0-A84B-62D74E996D97}"/>
            </c:ext>
          </c:extLst>
        </c:ser>
        <c:ser>
          <c:idx val="3"/>
          <c:order val="3"/>
          <c:tx>
            <c:strRef>
              <c:f>forcasting!$E$1</c:f>
              <c:strCache>
                <c:ptCount val="1"/>
                <c:pt idx="0">
                  <c:v>Upper Confidence Bound(count of drivers)</c:v>
                </c:pt>
              </c:strCache>
            </c:strRef>
          </c:tx>
          <c:spPr>
            <a:ln w="28575" cap="rnd">
              <a:solidFill>
                <a:schemeClr val="accent3">
                  <a:tint val="58000"/>
                </a:schemeClr>
              </a:solidFill>
              <a:round/>
            </a:ln>
            <a:effectLst/>
          </c:spPr>
          <c:marker>
            <c:symbol val="none"/>
          </c:marker>
          <c:cat>
            <c:numRef>
              <c:f>forcasting!$A$2:$A$108</c:f>
              <c:numCache>
                <c:formatCode>General</c:formatCode>
                <c:ptCount val="107"/>
                <c:pt idx="0">
                  <c:v>1896</c:v>
                </c:pt>
                <c:pt idx="1">
                  <c:v>1897</c:v>
                </c:pt>
                <c:pt idx="2">
                  <c:v>1898</c:v>
                </c:pt>
                <c:pt idx="3">
                  <c:v>1899</c:v>
                </c:pt>
                <c:pt idx="4">
                  <c:v>1900</c:v>
                </c:pt>
                <c:pt idx="5">
                  <c:v>1901</c:v>
                </c:pt>
                <c:pt idx="6">
                  <c:v>1902</c:v>
                </c:pt>
                <c:pt idx="7">
                  <c:v>1903</c:v>
                </c:pt>
                <c:pt idx="8">
                  <c:v>1904</c:v>
                </c:pt>
                <c:pt idx="9">
                  <c:v>1905</c:v>
                </c:pt>
                <c:pt idx="10">
                  <c:v>1906</c:v>
                </c:pt>
                <c:pt idx="11">
                  <c:v>1907</c:v>
                </c:pt>
                <c:pt idx="12">
                  <c:v>1908</c:v>
                </c:pt>
                <c:pt idx="13">
                  <c:v>1909</c:v>
                </c:pt>
                <c:pt idx="14">
                  <c:v>1910</c:v>
                </c:pt>
                <c:pt idx="15">
                  <c:v>1911</c:v>
                </c:pt>
                <c:pt idx="16">
                  <c:v>1912</c:v>
                </c:pt>
                <c:pt idx="17">
                  <c:v>1913</c:v>
                </c:pt>
                <c:pt idx="18">
                  <c:v>1914</c:v>
                </c:pt>
                <c:pt idx="19">
                  <c:v>1915</c:v>
                </c:pt>
                <c:pt idx="20">
                  <c:v>1916</c:v>
                </c:pt>
                <c:pt idx="21">
                  <c:v>1917</c:v>
                </c:pt>
                <c:pt idx="22">
                  <c:v>1918</c:v>
                </c:pt>
                <c:pt idx="23">
                  <c:v>1919</c:v>
                </c:pt>
                <c:pt idx="24">
                  <c:v>1920</c:v>
                </c:pt>
                <c:pt idx="25">
                  <c:v>1921</c:v>
                </c:pt>
                <c:pt idx="26">
                  <c:v>1922</c:v>
                </c:pt>
                <c:pt idx="27">
                  <c:v>1923</c:v>
                </c:pt>
                <c:pt idx="28">
                  <c:v>1924</c:v>
                </c:pt>
                <c:pt idx="29">
                  <c:v>1925</c:v>
                </c:pt>
                <c:pt idx="30">
                  <c:v>1926</c:v>
                </c:pt>
                <c:pt idx="31">
                  <c:v>1927</c:v>
                </c:pt>
                <c:pt idx="32">
                  <c:v>1928</c:v>
                </c:pt>
                <c:pt idx="33">
                  <c:v>1929</c:v>
                </c:pt>
                <c:pt idx="34">
                  <c:v>1930</c:v>
                </c:pt>
                <c:pt idx="35">
                  <c:v>1931</c:v>
                </c:pt>
                <c:pt idx="36">
                  <c:v>1932</c:v>
                </c:pt>
                <c:pt idx="37">
                  <c:v>1933</c:v>
                </c:pt>
                <c:pt idx="38">
                  <c:v>1934</c:v>
                </c:pt>
                <c:pt idx="39">
                  <c:v>1935</c:v>
                </c:pt>
                <c:pt idx="40">
                  <c:v>1936</c:v>
                </c:pt>
                <c:pt idx="41">
                  <c:v>1937</c:v>
                </c:pt>
                <c:pt idx="42">
                  <c:v>1938</c:v>
                </c:pt>
                <c:pt idx="43">
                  <c:v>1939</c:v>
                </c:pt>
                <c:pt idx="44">
                  <c:v>1940</c:v>
                </c:pt>
                <c:pt idx="45">
                  <c:v>1941</c:v>
                </c:pt>
                <c:pt idx="46">
                  <c:v>1942</c:v>
                </c:pt>
                <c:pt idx="47">
                  <c:v>1943</c:v>
                </c:pt>
                <c:pt idx="48">
                  <c:v>1944</c:v>
                </c:pt>
                <c:pt idx="49">
                  <c:v>1945</c:v>
                </c:pt>
                <c:pt idx="50">
                  <c:v>1946</c:v>
                </c:pt>
                <c:pt idx="51">
                  <c:v>1947</c:v>
                </c:pt>
                <c:pt idx="52">
                  <c:v>1948</c:v>
                </c:pt>
                <c:pt idx="53">
                  <c:v>1949</c:v>
                </c:pt>
                <c:pt idx="54">
                  <c:v>1950</c:v>
                </c:pt>
                <c:pt idx="55">
                  <c:v>1951</c:v>
                </c:pt>
                <c:pt idx="56">
                  <c:v>1952</c:v>
                </c:pt>
                <c:pt idx="57">
                  <c:v>1953</c:v>
                </c:pt>
                <c:pt idx="58">
                  <c:v>1954</c:v>
                </c:pt>
                <c:pt idx="59">
                  <c:v>1955</c:v>
                </c:pt>
                <c:pt idx="60">
                  <c:v>1956</c:v>
                </c:pt>
                <c:pt idx="61">
                  <c:v>1957</c:v>
                </c:pt>
                <c:pt idx="62">
                  <c:v>1958</c:v>
                </c:pt>
                <c:pt idx="63">
                  <c:v>1959</c:v>
                </c:pt>
                <c:pt idx="64">
                  <c:v>1960</c:v>
                </c:pt>
                <c:pt idx="65">
                  <c:v>1961</c:v>
                </c:pt>
                <c:pt idx="66">
                  <c:v>1962</c:v>
                </c:pt>
                <c:pt idx="67">
                  <c:v>1963</c:v>
                </c:pt>
                <c:pt idx="68">
                  <c:v>1964</c:v>
                </c:pt>
                <c:pt idx="69">
                  <c:v>1965</c:v>
                </c:pt>
                <c:pt idx="70">
                  <c:v>1966</c:v>
                </c:pt>
                <c:pt idx="71">
                  <c:v>1967</c:v>
                </c:pt>
                <c:pt idx="72">
                  <c:v>1968</c:v>
                </c:pt>
                <c:pt idx="73">
                  <c:v>1969</c:v>
                </c:pt>
                <c:pt idx="74">
                  <c:v>1970</c:v>
                </c:pt>
                <c:pt idx="75">
                  <c:v>1971</c:v>
                </c:pt>
                <c:pt idx="76">
                  <c:v>1972</c:v>
                </c:pt>
                <c:pt idx="77">
                  <c:v>1973</c:v>
                </c:pt>
                <c:pt idx="78">
                  <c:v>1974</c:v>
                </c:pt>
                <c:pt idx="79">
                  <c:v>1975</c:v>
                </c:pt>
                <c:pt idx="80">
                  <c:v>1976</c:v>
                </c:pt>
                <c:pt idx="81">
                  <c:v>1977</c:v>
                </c:pt>
                <c:pt idx="82">
                  <c:v>1978</c:v>
                </c:pt>
                <c:pt idx="83">
                  <c:v>1979</c:v>
                </c:pt>
                <c:pt idx="84">
                  <c:v>1980</c:v>
                </c:pt>
                <c:pt idx="85">
                  <c:v>1981</c:v>
                </c:pt>
                <c:pt idx="86">
                  <c:v>1982</c:v>
                </c:pt>
                <c:pt idx="87">
                  <c:v>1983</c:v>
                </c:pt>
                <c:pt idx="88">
                  <c:v>1984</c:v>
                </c:pt>
                <c:pt idx="89">
                  <c:v>1985</c:v>
                </c:pt>
                <c:pt idx="90">
                  <c:v>1986</c:v>
                </c:pt>
                <c:pt idx="91">
                  <c:v>1987</c:v>
                </c:pt>
                <c:pt idx="92">
                  <c:v>1988</c:v>
                </c:pt>
                <c:pt idx="93">
                  <c:v>1989</c:v>
                </c:pt>
                <c:pt idx="94">
                  <c:v>1990</c:v>
                </c:pt>
                <c:pt idx="95">
                  <c:v>1991</c:v>
                </c:pt>
                <c:pt idx="96">
                  <c:v>1992</c:v>
                </c:pt>
                <c:pt idx="97">
                  <c:v>1993</c:v>
                </c:pt>
                <c:pt idx="98">
                  <c:v>1994</c:v>
                </c:pt>
                <c:pt idx="99">
                  <c:v>1995</c:v>
                </c:pt>
                <c:pt idx="100">
                  <c:v>1996</c:v>
                </c:pt>
                <c:pt idx="101">
                  <c:v>1997</c:v>
                </c:pt>
                <c:pt idx="102">
                  <c:v>1998</c:v>
                </c:pt>
                <c:pt idx="103">
                  <c:v>1999</c:v>
                </c:pt>
                <c:pt idx="104">
                  <c:v>2000</c:v>
                </c:pt>
                <c:pt idx="105">
                  <c:v>2001</c:v>
                </c:pt>
                <c:pt idx="106">
                  <c:v>2002</c:v>
                </c:pt>
              </c:numCache>
            </c:numRef>
          </c:cat>
          <c:val>
            <c:numRef>
              <c:f>forcasting!$E$2:$E$108</c:f>
              <c:numCache>
                <c:formatCode>General</c:formatCode>
                <c:ptCount val="107"/>
                <c:pt idx="84" formatCode="0.00">
                  <c:v>5</c:v>
                </c:pt>
                <c:pt idx="85" formatCode="0.00">
                  <c:v>11.711154362930868</c:v>
                </c:pt>
                <c:pt idx="86" formatCode="0.00">
                  <c:v>11.893955426947848</c:v>
                </c:pt>
                <c:pt idx="87" formatCode="0.00">
                  <c:v>12.072246524930854</c:v>
                </c:pt>
                <c:pt idx="88" formatCode="0.00">
                  <c:v>12.246410186451909</c:v>
                </c:pt>
                <c:pt idx="89" formatCode="0.00">
                  <c:v>12.416781115939301</c:v>
                </c:pt>
                <c:pt idx="90" formatCode="0.00">
                  <c:v>12.583654104504937</c:v>
                </c:pt>
                <c:pt idx="91" formatCode="0.00">
                  <c:v>12.747290338598098</c:v>
                </c:pt>
                <c:pt idx="92" formatCode="0.00">
                  <c:v>12.907922485065715</c:v>
                </c:pt>
                <c:pt idx="93" formatCode="0.00">
                  <c:v>13.065758830410331</c:v>
                </c:pt>
                <c:pt idx="94" formatCode="0.00">
                  <c:v>13.220986680492148</c:v>
                </c:pt>
                <c:pt idx="95" formatCode="0.00">
                  <c:v>13.373775175821358</c:v>
                </c:pt>
                <c:pt idx="96" formatCode="0.00">
                  <c:v>13.52427764055744</c:v>
                </c:pt>
                <c:pt idx="97" formatCode="0.00">
                  <c:v>13.672633556134457</c:v>
                </c:pt>
                <c:pt idx="98" formatCode="0.00">
                  <c:v>13.818970230212244</c:v>
                </c:pt>
                <c:pt idx="99" formatCode="0.00">
                  <c:v>13.963404216447245</c:v>
                </c:pt>
                <c:pt idx="100" formatCode="0.00">
                  <c:v>14.106042529023913</c:v>
                </c:pt>
                <c:pt idx="101" formatCode="0.00">
                  <c:v>14.246983687020839</c:v>
                </c:pt>
                <c:pt idx="102" formatCode="0.00">
                  <c:v>14.386318616822226</c:v>
                </c:pt>
                <c:pt idx="103" formatCode="0.00">
                  <c:v>14.524131435423769</c:v>
                </c:pt>
                <c:pt idx="104" formatCode="0.00">
                  <c:v>14.66050013326397</c:v>
                </c:pt>
                <c:pt idx="105" formatCode="0.00">
                  <c:v>14.79549717186536</c:v>
                </c:pt>
                <c:pt idx="106" formatCode="0.00">
                  <c:v>14.929190008899804</c:v>
                </c:pt>
              </c:numCache>
            </c:numRef>
          </c:val>
          <c:smooth val="0"/>
          <c:extLst>
            <c:ext xmlns:c16="http://schemas.microsoft.com/office/drawing/2014/chart" uri="{C3380CC4-5D6E-409C-BE32-E72D297353CC}">
              <c16:uniqueId val="{00000004-1C37-4CD0-A84B-62D74E996D97}"/>
            </c:ext>
          </c:extLst>
        </c:ser>
        <c:dLbls>
          <c:showLegendKey val="0"/>
          <c:showVal val="0"/>
          <c:showCatName val="0"/>
          <c:showSerName val="0"/>
          <c:showPercent val="0"/>
          <c:showBubbleSize val="0"/>
        </c:dLbls>
        <c:smooth val="0"/>
        <c:axId val="2093126976"/>
        <c:axId val="2093120256"/>
      </c:lineChart>
      <c:catAx>
        <c:axId val="2093126976"/>
        <c:scaling>
          <c:orientation val="minMax"/>
        </c:scaling>
        <c:delete val="0"/>
        <c:axPos val="b"/>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3120256"/>
        <c:crosses val="autoZero"/>
        <c:auto val="1"/>
        <c:lblAlgn val="ctr"/>
        <c:lblOffset val="100"/>
        <c:noMultiLvlLbl val="0"/>
      </c:catAx>
      <c:valAx>
        <c:axId val="209312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3126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'[f1 racing.xlsx]box and whisker'!$A$2:$A$25221</cx:f>
        <cx:lvl ptCount="25220" formatCode="General">
          <cx:pt idx="0">218.30000000000001</cx:pt>
          <cx:pt idx="1">217.58600000000001</cx:pt>
          <cx:pt idx="2">216.71899999999999</cx:pt>
          <cx:pt idx="3">215.464</cx:pt>
          <cx:pt idx="4">218.38499999999999</cx:pt>
          <cx:pt idx="5">212.97399999999999</cx:pt>
          <cx:pt idx="6">213.22399999999999</cx:pt>
          <cx:pt idx="7">217.18000000000001</cx:pt>
          <cx:pt idx="8">215.09999999999999</cx:pt>
          <cx:pt idx="9">213.166</cx:pt>
          <cx:pt idx="10">210.03800000000001</cx:pt>
          <cx:pt idx="11">208.90700000000001</cx:pt>
          <cx:pt idx="12">216.50999999999999</cx:pt>
          <cx:pt idx="13">213.30000000000001</cx:pt>
          <cx:pt idx="14">213.75800000000001</cx:pt>
          <cx:pt idx="15">207.46100000000001</cx:pt>
          <cx:pt idx="16">215.14099999999999</cx:pt>
          <cx:pt idx="17">209.15799999999999</cx:pt>
          <cx:pt idx="18">208.03299999999999</cx:pt>
          <cx:pt idx="19">208.03100000000001</cx:pt>
          <cx:pt idx="20">207.715</cx:pt>
          <cx:pt idx="21">209.03299999999999</cx:pt>
          <cx:pt idx="22">209.244</cx:pt>
          <cx:pt idx="23">206.36600000000001</cx:pt>
          <cx:pt idx="24">207.24000000000001</cx:pt>
          <cx:pt idx="25">207.417</cx:pt>
          <cx:pt idx="26">208.48099999999999</cx:pt>
          <cx:pt idx="27">205.81200000000001</cx:pt>
          <cx:pt idx="28">205.80000000000001</cx:pt>
          <cx:pt idx="29">206.37200000000001</cx:pt>
          <cx:pt idx="30">206.18199999999999</cx:pt>
          <cx:pt idx="31">203.26499999999999</cx:pt>
          <cx:pt idx="32">202.578</cx:pt>
          <cx:pt idx="33">204.22200000000001</cx:pt>
          <cx:pt idx="34">205.995</cx:pt>
          <cx:pt idx="35">208.048</cx:pt>
          <cx:pt idx="36">198.89099999999999</cx:pt>
          <cx:pt idx="37">208.15299999999999</cx:pt>
          <cx:pt idx="38">207.911</cx:pt>
          <cx:pt idx="39">207.76499999999999</cx:pt>
          <cx:pt idx="40">208.23099999999999</cx:pt>
          <cx:pt idx="41">209.06200000000001</cx:pt>
          <cx:pt idx="42">206.81899999999999</cx:pt>
          <cx:pt idx="43">206.59700000000001</cx:pt>
          <cx:pt idx="44">207.10900000000001</cx:pt>
          <cx:pt idx="45">205.50299999999999</cx:pt>
          <cx:pt idx="46">204.66800000000001</cx:pt>
          <cx:pt idx="47">205.399</cx:pt>
          <cx:pt idx="48">204.96299999999999</cx:pt>
          <cx:pt idx="49">203.96899999999999</cx:pt>
          <cx:pt idx="50">204.155</cx:pt>
          <cx:pt idx="51">204.369</cx:pt>
          <cx:pt idx="52">204.38900000000001</cx:pt>
          <cx:pt idx="53">203.18000000000001</cx:pt>
          <cx:pt idx="54">204.33099999999999</cx:pt>
          <cx:pt idx="55">204.136</cx:pt>
          <cx:pt idx="56">204.80799999999999</cx:pt>
          <cx:pt idx="57">202.68600000000001</cx:pt>
          <cx:pt idx="58">205.191</cx:pt>
          <cx:pt idx="59">204.863</cx:pt>
          <cx:pt idx="60">204.32300000000001</cx:pt>
          <cx:pt idx="61">204.102</cx:pt>
          <cx:pt idx="62">202.96899999999999</cx:pt>
          <cx:pt idx="63">203.489</cx:pt>
          <cx:pt idx="64">200.57599999999999</cx:pt>
          <cx:pt idx="65">202.494</cx:pt>
          <cx:pt idx="66">203.08000000000001</cx:pt>
          <cx:pt idx="67">200.84100000000001</cx:pt>
          <cx:pt idx="68">201.886</cx:pt>
          <cx:pt idx="69">202.28800000000001</cx:pt>
          <cx:pt idx="70">198.04499999999999</cx:pt>
          <cx:pt idx="71">201.13</cx:pt>
          <cx:pt idx="72">202.67699999999999</cx:pt>
          <cx:pt idx="73">199.83699999999999</cx:pt>
          <cx:pt idx="74">203.24299999999999</cx:pt>
          <cx:pt idx="75">192.922</cx:pt>
          <cx:pt idx="76">194.86199999999999</cx:pt>
          <cx:pt idx="77">196.12799999999999</cx:pt>
          <cx:pt idx="78">221.73400000000001</cx:pt>
          <cx:pt idx="79">222.08500000000001</cx:pt>
          <cx:pt idx="80">222.14400000000001</cx:pt>
          <cx:pt idx="81">221.44200000000001</cx:pt>
          <cx:pt idx="82">220.328</cx:pt>
          <cx:pt idx="83">220.17400000000001</cx:pt>
          <cx:pt idx="84">219.29400000000001</cx:pt>
          <cx:pt idx="85">218.88200000000001</cx:pt>
          <cx:pt idx="86">218.45699999999999</cx:pt>
          <cx:pt idx="87">218.55600000000001</cx:pt>
          <cx:pt idx="88">218.37700000000001</cx:pt>
          <cx:pt idx="89">219.26900000000001</cx:pt>
          <cx:pt idx="90">217.62299999999999</cx:pt>
          <cx:pt idx="91">218.33000000000001</cx:pt>
          <cx:pt idx="92">218.703</cx:pt>
          <cx:pt idx="93">216.45400000000001</cx:pt>
          <cx:pt idx="94">217.92599999999999</cx:pt>
          <cx:pt idx="95">216.53899999999999</cx:pt>
          <cx:pt idx="96">153.15199999999999</cx:pt>
          <cx:pt idx="97">154.286</cx:pt>
          <cx:pt idx="98">154.37899999999999</cx:pt>
          <cx:pt idx="99">152.13300000000001</cx:pt>
          <cx:pt idx="100">152.614</cx:pt>
          <cx:pt idx="101">151.10400000000001</cx:pt>
          <cx:pt idx="102">150.46899999999999</cx:pt>
          <cx:pt idx="103">155.58600000000001</cx:pt>
          <cx:pt idx="104">156.78899999999999</cx:pt>
          <cx:pt idx="105">154.41300000000001</cx:pt>
          <cx:pt idx="106">151.089</cx:pt>
          <cx:pt idx="107">151.02099999999999</cx:pt>
          <cx:pt idx="108">150.62</cx:pt>
          <cx:pt idx="109">149.82900000000001</cx:pt>
          <cx:pt idx="110">146.56399999999999</cx:pt>
          <cx:pt idx="111">147.95099999999999</cx:pt>
          <cx:pt idx="112">131.86000000000001</cx:pt>
          <cx:pt idx="113">129.5</cx:pt>
          <cx:pt idx="114">117.753</cx:pt>
          <cx:pt idx="115">118.872</cx:pt>
          <cx:pt idx="116">202.47300000000001</cx:pt>
          <cx:pt idx="117">202.75800000000001</cx:pt>
          <cx:pt idx="118">201.05699999999999</cx:pt>
          <cx:pt idx="119">198.50999999999999</cx:pt>
          <cx:pt idx="120">201.261</cx:pt>
          <cx:pt idx="121">199.05600000000001</cx:pt>
          <cx:pt idx="122">200.50299999999999</cx:pt>
          <cx:pt idx="123">199.91300000000001</cx:pt>
          <cx:pt idx="124">200.09100000000001</cx:pt>
          <cx:pt idx="125">201.33600000000001</cx:pt>
          <cx:pt idx="126">197.84700000000001</cx:pt>
          <cx:pt idx="127">200.75899999999999</cx:pt>
          <cx:pt idx="128">199.68899999999999</cx:pt>
          <cx:pt idx="129">198.56299999999999</cx:pt>
          <cx:pt idx="130">199.273</cx:pt>
          <cx:pt idx="131">200.697</cx:pt>
          <cx:pt idx="132">198.12899999999999</cx:pt>
          <cx:pt idx="133">202.87100000000001</cx:pt>
          <cx:pt idx="134">202.559</cx:pt>
          <cx:pt idx="135">194.624</cx:pt>
          <cx:pt idx="136">206.95599999999999</cx:pt>
          <cx:pt idx="137">207.22399999999999</cx:pt>
          <cx:pt idx="138">204.721</cx:pt>
          <cx:pt idx="139">205.87</cx:pt>
          <cx:pt idx="140">205.768</cx:pt>
          <cx:pt idx="141">204.87899999999999</cx:pt>
          <cx:pt idx="142">204.21799999999999</cx:pt>
          <cx:pt idx="143">204.52500000000001</cx:pt>
          <cx:pt idx="144">204.06</cx:pt>
          <cx:pt idx="145">205.02199999999999</cx:pt>
          <cx:pt idx="146">204.01300000000001</cx:pt>
          <cx:pt idx="147">204.21199999999999</cx:pt>
          <cx:pt idx="148">204.328</cx:pt>
          <cx:pt idx="149">203.66499999999999</cx:pt>
          <cx:pt idx="150">203.44300000000001</cx:pt>
          <cx:pt idx="151">202.77600000000001</cx:pt>
          <cx:pt idx="152">203.02199999999999</cx:pt>
          <cx:pt idx="153">202.14099999999999</cx:pt>
          <cx:pt idx="154">202.38499999999999</cx:pt>
          <cx:pt idx="155">196.345</cx:pt>
          <cx:pt idx="156">199.398</cx:pt>
          <cx:pt idx="157">199.60900000000001</cx:pt>
          <cx:pt idx="158">198.18299999999999</cx:pt>
          <cx:pt idx="159">200.84200000000001</cx:pt>
          <cx:pt idx="160">198.72800000000001</cx:pt>
          <cx:pt idx="161">198.72200000000001</cx:pt>
          <cx:pt idx="162">197.292</cx:pt>
          <cx:pt idx="163">196.31</cx:pt>
          <cx:pt idx="164">195.23400000000001</cx:pt>
          <cx:pt idx="165">199.10900000000001</cx:pt>
          <cx:pt idx="166">198.22399999999999</cx:pt>
          <cx:pt idx="167">195.619</cx:pt>
          <cx:pt idx="168">198.458</cx:pt>
          <cx:pt idx="169">197.85900000000001</cx:pt>
          <cx:pt idx="170">198.20500000000001</cx:pt>
          <cx:pt idx="171">198.57300000000001</cx:pt>
          <cx:pt idx="172">194.96000000000001</cx:pt>
          <cx:pt idx="173">188.54499999999999</cx:pt>
          <cx:pt idx="174">216.55199999999999</cx:pt>
          <cx:pt idx="175">214.09899999999999</cx:pt>
          <cx:pt idx="176">215.24100000000001</cx:pt>
          <cx:pt idx="177">216.69999999999999</cx:pt>
          <cx:pt idx="178">215.261</cx:pt>
          <cx:pt idx="179">215.69200000000001</cx:pt>
          <cx:pt idx="180">214.93700000000001</cx:pt>
          <cx:pt idx="181">214.48400000000001</cx:pt>
          <cx:pt idx="182">213.785</cx:pt>
          <cx:pt idx="183">212.79900000000001</cx:pt>
          <cx:pt idx="184">213.53</cx:pt>
          <cx:pt idx="185">213.935</cx:pt>
          <cx:pt idx="186">213.86600000000001</cx:pt>
          <cx:pt idx="187">211.947</cx:pt>
          <cx:pt idx="188">211.40799999999999</cx:pt>
          <cx:pt idx="189">210.54599999999999</cx:pt>
          <cx:pt idx="190">212.09700000000001</cx:pt>
          <cx:pt idx="191">211.14500000000001</cx:pt>
          <cx:pt idx="192">213.27799999999999</cx:pt>
          <cx:pt idx="193">214.65199999999999</cx:pt>
          <cx:pt idx="194">192.917</cx:pt>
          <cx:pt idx="195">193.11099999999999</cx:pt>
          <cx:pt idx="196">194.24299999999999</cx:pt>
          <cx:pt idx="197">192.82300000000001</cx:pt>
          <cx:pt idx="198">193.53299999999999</cx:pt>
          <cx:pt idx="199">193.428</cx:pt>
          <cx:pt idx="200">193.18899999999999</cx:pt>
          <cx:pt idx="201">192.47499999999999</cx:pt>
          <cx:pt idx="202">192.04300000000001</cx:pt>
          <cx:pt idx="203">191.90799999999999</cx:pt>
          <cx:pt idx="204">190.63399999999999</cx:pt>
          <cx:pt idx="205">191.40899999999999</cx:pt>
          <cx:pt idx="206">189.31899999999999</cx:pt>
          <cx:pt idx="207">191.40899999999999</cx:pt>
          <cx:pt idx="208">190.84399999999999</cx:pt>
          <cx:pt idx="209">191.31899999999999</cx:pt>
          <cx:pt idx="210">193.86099999999999</cx:pt>
          <cx:pt idx="211">189.51599999999999</cx:pt>
          <cx:pt idx="212">188.542</cx:pt>
          <cx:pt idx="213">187.262</cx:pt>
          <cx:pt idx="214">197.637</cx:pt>
          <cx:pt idx="215">197.285</cx:pt>
          <cx:pt idx="216">196.399</cx:pt>
          <cx:pt idx="217">196.83099999999999</cx:pt>
          <cx:pt idx="218">195.755</cx:pt>
          <cx:pt idx="219">196.09299999999999</cx:pt>
          <cx:pt idx="220">195.995</cx:pt>
          <cx:pt idx="221">195.91200000000001</cx:pt>
          <cx:pt idx="222">196.01300000000001</cx:pt>
          <cx:pt idx="223">195.78999999999999</cx:pt>
          <cx:pt idx="224">195.977</cx:pt>
          <cx:pt idx="225">194.56999999999999</cx:pt>
          <cx:pt idx="226">193.60599999999999</cx:pt>
          <cx:pt idx="227">194.39699999999999</cx:pt>
          <cx:pt idx="228">195.46899999999999</cx:pt>
          <cx:pt idx="229">193.93299999999999</cx:pt>
          <cx:pt idx="230">193.19399999999999</cx:pt>
          <cx:pt idx="231">196.214</cx:pt>
          <cx:pt idx="232">193.80199999999999</cx:pt>
          <cx:pt idx="233">232.98699999999999</cx:pt>
          <cx:pt idx="234">231.18199999999999</cx:pt>
          <cx:pt idx="235">233.17500000000001</cx:pt>
          <cx:pt idx="236">230.81999999999999</cx:pt>
          <cx:pt idx="237">231.142</cx:pt>
          <cx:pt idx="238">231.399</cx:pt>
          <cx:pt idx="239">231.31999999999999</cx:pt>
          <cx:pt idx="240">230.23599999999999</cx:pt>
          <cx:pt idx="241">228.691</cx:pt>
          <cx:pt idx="242">232.98500000000001</cx:pt>
          <cx:pt idx="243">228.85300000000001</cx:pt>
          <cx:pt idx="244">227.86199999999999</cx:pt>
          <cx:pt idx="245">228.21100000000001</cx:pt>
          <cx:pt idx="246">227.21799999999999</cx:pt>
          <cx:pt idx="247">227.83199999999999</cx:pt>
          <cx:pt idx="248">228.095</cx:pt>
          <cx:pt idx="249">225.73099999999999</cx:pt>
          <cx:pt idx="250">233.61799999999999</cx:pt>
          <cx:pt idx="251">224.983</cx:pt>
          <cx:pt idx="252">226.91499999999999</cx:pt>
          <cx:pt idx="253">230.41399999999999</cx:pt>
          <cx:pt idx="254">230.94999999999999</cx:pt>
          <cx:pt idx="255">230.95500000000001</cx:pt>
          <cx:pt idx="256">231.81999999999999</cx:pt>
          <cx:pt idx="257">232.21700000000001</cx:pt>
          <cx:pt idx="258">232.505</cx:pt>
          <cx:pt idx="259">232.44</cx:pt>
          <cx:pt idx="260">232.54400000000001</cx:pt>
          <cx:pt idx="261">236.85900000000001</cx:pt>
          <cx:pt idx="262">229.38</cx:pt>
          <cx:pt idx="263">231.85300000000001</cx:pt>
          <cx:pt idx="264">231.167</cx:pt>
          <cx:pt idx="265">229.54400000000001</cx:pt>
          <cx:pt idx="266">231.67099999999999</cx:pt>
          <cx:pt idx="267">232.166</cx:pt>
          <cx:pt idx="268">225.55699999999999</cx:pt>
          <cx:pt idx="269">222.053</cx:pt>
          <cx:pt idx="270">233.64599999999999</cx:pt>
          <cx:pt idx="271">223.14599999999999</cx:pt>
          <cx:pt idx="272">214.32599999999999</cx:pt>
          <cx:pt idx="273">172.464</cx:pt>
          <cx:pt idx="274">171.352</cx:pt>
          <cx:pt idx="275">171.96899999999999</cx:pt>
          <cx:pt idx="276">170.40799999999999</cx:pt>
          <cx:pt idx="277">170.047</cx:pt>
          <cx:pt idx="278">169.99199999999999</cx:pt>
          <cx:pt idx="279">169.58699999999999</cx:pt>
          <cx:pt idx="280">170.02199999999999</cx:pt>
          <cx:pt idx="281">168.69999999999999</cx:pt>
          <cx:pt idx="282">169.94300000000001</cx:pt>
          <cx:pt idx="283">170.63900000000001</cx:pt>
          <cx:pt idx="284">169.18100000000001</cx:pt>
          <cx:pt idx="285">172.482</cx:pt>
          <cx:pt idx="286">167.19499999999999</cx:pt>
          <cx:pt idx="287">172.74000000000001</cx:pt>
          <cx:pt idx="288">170.523</cx:pt>
          <cx:pt idx="289">166.93600000000001</cx:pt>
          <cx:pt idx="290">167.06899999999999</cx:pt>
          <cx:pt idx="291">165.34800000000001</cx:pt>
          <cx:pt idx="292">165.154</cx:pt>
          <cx:pt idx="293">207.66800000000001</cx:pt>
          <cx:pt idx="294">207.16800000000001</cx:pt>
          <cx:pt idx="295">207.947</cx:pt>
          <cx:pt idx="296">207.411</cx:pt>
          <cx:pt idx="297">206.56399999999999</cx:pt>
          <cx:pt idx="298">206.322</cx:pt>
          <cx:pt idx="299">209.45599999999999</cx:pt>
          <cx:pt idx="300">205.798</cx:pt>
          <cx:pt idx="301">206.727</cx:pt>
          <cx:pt idx="302">207.24600000000001</cx:pt>
          <cx:pt idx="303">206.54499999999999</cx:pt>
          <cx:pt idx="304">206.47</cx:pt>
          <cx:pt idx="305">203.869</cx:pt>
          <cx:pt idx="306">203.178</cx:pt>
          <cx:pt idx="307">204.404</cx:pt>
          <cx:pt idx="308">201.36500000000001</cx:pt>
          <cx:pt idx="309">207.25700000000001</cx:pt>
          <cx:pt idx="310">202.327</cx:pt>
          <cx:pt idx="311">204.685</cx:pt>
          <cx:pt idx="312">203.72200000000001</cx:pt>
          <cx:pt idx="313">203.161</cx:pt>
          <cx:pt idx="314">203.38900000000001</cx:pt>
          <cx:pt idx="315">203.018</cx:pt>
          <cx:pt idx="316">203.357</cx:pt>
          <cx:pt idx="317">202.61000000000001</cx:pt>
          <cx:pt idx="318">202.876</cx:pt>
          <cx:pt idx="319">202.31299999999999</cx:pt>
          <cx:pt idx="320">201.863</cx:pt>
          <cx:pt idx="321">200.74600000000001</cx:pt>
          <cx:pt idx="322">200.55799999999999</cx:pt>
          <cx:pt idx="323">200.202</cx:pt>
          <cx:pt idx="324">201.36600000000001</cx:pt>
          <cx:pt idx="325">200.89599999999999</cx:pt>
          <cx:pt idx="326">201.79300000000001</cx:pt>
          <cx:pt idx="327">200.70500000000001</cx:pt>
          <cx:pt idx="328">199.483</cx:pt>
          <cx:pt idx="329">201.67699999999999</cx:pt>
          <cx:pt idx="330">196.86000000000001</cx:pt>
          <cx:pt idx="331">122.94499999999999</cx:pt>
          <cx:pt idx="332">210.37700000000001</cx:pt>
          <cx:pt idx="333">208.97999999999999</cx:pt>
          <cx:pt idx="334">209.29599999999999</cx:pt>
          <cx:pt idx="335">209.02199999999999</cx:pt>
          <cx:pt idx="336">209.17699999999999</cx:pt>
          <cx:pt idx="337">209.465</cx:pt>
          <cx:pt idx="338">209.042</cx:pt>
          <cx:pt idx="339">209.155</cx:pt>
          <cx:pt idx="340">206.74100000000001</cx:pt>
          <cx:pt idx="341">207.79599999999999</cx:pt>
          <cx:pt idx="342">208.56999999999999</cx:pt>
          <cx:pt idx="343">207.01400000000001</cx:pt>
          <cx:pt idx="344">207.49799999999999</cx:pt>
          <cx:pt idx="345">206.96700000000001</cx:pt>
          <cx:pt idx="346">205.696</cx:pt>
          <cx:pt idx="347">204.721</cx:pt>
          <cx:pt idx="348">204.47300000000001</cx:pt>
          <cx:pt idx="349">206.249</cx:pt>
          <cx:pt idx="350">223.97800000000001</cx:pt>
          <cx:pt idx="351">221.178</cx:pt>
          <cx:pt idx="352">221.083</cx:pt>
          <cx:pt idx="353">220.137</cx:pt>
          <cx:pt idx="354">219.70699999999999</cx:pt>
          <cx:pt idx="355">219.32300000000001</cx:pt>
          <cx:pt idx="356">220.13999999999999</cx:pt>
          <cx:pt idx="357">217.44399999999999</cx:pt>
          <cx:pt idx="358">216.857</cx:pt>
          <cx:pt idx="359">217.95099999999999</cx:pt>
          <cx:pt idx="360">216.69900000000001</cx:pt>
          <cx:pt idx="361">215.74600000000001</cx:pt>
          <cx:pt idx="362">218.178</cx:pt>
          <cx:pt idx="363">216.24700000000001</cx:pt>
          <cx:pt idx="364">215.99100000000001</cx:pt>
          <cx:pt idx="365">215.74199999999999</cx:pt>
          <cx:pt idx="366">215.25999999999999</cx:pt>
          <cx:pt idx="367">216.196</cx:pt>
          <cx:pt idx="368">217.66800000000001</cx:pt>
          <cx:pt idx="369">220.34100000000001</cx:pt>
          <cx:pt idx="370">214.61600000000001</cx:pt>
          <cx:pt idx="371">210.02199999999999</cx:pt>
          <cx:pt idx="372">206.01400000000001</cx:pt>
          <cx:pt idx="373">206.35499999999999</cx:pt>
          <cx:pt idx="374">205.23699999999999</cx:pt>
          <cx:pt idx="375">204.83799999999999</cx:pt>
          <cx:pt idx="376">205.298</cx:pt>
          <cx:pt idx="377">203.87200000000001</cx:pt>
          <cx:pt idx="378">203.58699999999999</cx:pt>
          <cx:pt idx="379">204.01499999999999</cx:pt>
          <cx:pt idx="380">203.90299999999999</cx:pt>
          <cx:pt idx="381">202.50399999999999</cx:pt>
          <cx:pt idx="382">202.45099999999999</cx:pt>
          <cx:pt idx="383">202.262</cx:pt>
          <cx:pt idx="384">202.595</cx:pt>
          <cx:pt idx="385">201.364</cx:pt>
          <cx:pt idx="386">201.06999999999999</cx:pt>
          <cx:pt idx="387">200.417</cx:pt>
          <cx:pt idx="388">202.69499999999999</cx:pt>
          <cx:pt idx="389">201.81999999999999</cx:pt>
          <cx:pt idx="390">204.23699999999999</cx:pt>
          <cx:pt idx="391">203.416</cx:pt>
          <cx:pt idx="392">196.608</cx:pt>
          <cx:pt idx="393">207.12</cx:pt>
          <cx:pt idx="394">206.67400000000001</cx:pt>
          <cx:pt idx="395">206.483</cx:pt>
          <cx:pt idx="396">206.23599999999999</cx:pt>
          <cx:pt idx="397">206.346</cx:pt>
          <cx:pt idx="398">205.477</cx:pt>
          <cx:pt idx="399">204.756</cx:pt>
          <cx:pt idx="400">204.655</cx:pt>
          <cx:pt idx="401">204.065</cx:pt>
          <cx:pt idx="402">203.893</cx:pt>
          <cx:pt idx="403">202.96600000000001</cx:pt>
          <cx:pt idx="404">203.27799999999999</cx:pt>
          <cx:pt idx="405">203.28399999999999</cx:pt>
          <cx:pt idx="406">200.477</cx:pt>
          <cx:pt idx="407">201.33000000000001</cx:pt>
          <cx:pt idx="408">202.715</cx:pt>
          <cx:pt idx="409">203.57499999999999</cx:pt>
          <cx:pt idx="410">204.25999999999999</cx:pt>
          <cx:pt idx="411">202.19300000000001</cx:pt>
          <cx:pt idx="412">203.53700000000001</cx:pt>
          <cx:pt idx="413">202.685</cx:pt>
          <cx:pt idx="414">202.20500000000001</cx:pt>
          <cx:pt idx="415">201.98599999999999</cx:pt>
          <cx:pt idx="416">201.59</cx:pt>
          <cx:pt idx="417">200.636</cx:pt>
          <cx:pt idx="418">200.23099999999999</cx:pt>
          <cx:pt idx="419">201.952</cx:pt>
          <cx:pt idx="420">199.239</cx:pt>
          <cx:pt idx="421">200.55000000000001</cx:pt>
          <cx:pt idx="422">198.81999999999999</cx:pt>
          <cx:pt idx="423">198.81100000000001</cx:pt>
          <cx:pt idx="424">199.059</cx:pt>
          <cx:pt idx="425">196.71000000000001</cx:pt>
          <cx:pt idx="426">196.55099999999999</cx:pt>
          <cx:pt idx="427">200.73500000000001</cx:pt>
          <cx:pt idx="428">199.49199999999999</cx:pt>
          <cx:pt idx="429">196.673</cx:pt>
          <cx:pt idx="430">194.322</cx:pt>
          <cx:pt idx="431">200.75399999999999</cx:pt>
          <cx:pt idx="432">194.64699999999999</cx:pt>
          <cx:pt idx="433">194.131</cx:pt>
          <cx:pt idx="434">159.715</cx:pt>
          <cx:pt idx="435">159.52799999999999</cx:pt>
          <cx:pt idx="436">157.83000000000001</cx:pt>
          <cx:pt idx="437">157.68299999999999</cx:pt>
          <cx:pt idx="438">158.19800000000001</cx:pt>
          <cx:pt idx="439">156.072</cx:pt>
          <cx:pt idx="440">156.852</cx:pt>
          <cx:pt idx="441">156.98699999999999</cx:pt>
          <cx:pt idx="442">156.42599999999999</cx:pt>
          <cx:pt idx="443">155.99299999999999</cx:pt>
          <cx:pt idx="444">156.55799999999999</cx:pt>
          <cx:pt idx="445">156.17400000000001</cx:pt>
          <cx:pt idx="446">155.953</cx:pt>
          <cx:pt idx="447">156.59100000000001</cx:pt>
          <cx:pt idx="448">155.15799999999999</cx:pt>
          <cx:pt idx="449">155.68799999999999</cx:pt>
          <cx:pt idx="450">155.785</cx:pt>
          <cx:pt idx="451">155.70400000000001</cx:pt>
          <cx:pt idx="452">154.77000000000001</cx:pt>
          <cx:pt idx="453">154.792</cx:pt>
          <cx:pt idx="454">152.20599999999999</cx:pt>
          <cx:pt idx="455">205.239</cx:pt>
          <cx:pt idx="456">204.69900000000001</cx:pt>
          <cx:pt idx="457">201.41300000000001</cx:pt>
          <cx:pt idx="458">200.33099999999999</cx:pt>
          <cx:pt idx="459">204.25899999999999</cx:pt>
          <cx:pt idx="460">201.18600000000001</cx:pt>
          <cx:pt idx="461">205.58000000000001</cx:pt>
          <cx:pt idx="462">201.50899999999999</cx:pt>
          <cx:pt idx="463">202.267</cx:pt>
          <cx:pt idx="464">203.47800000000001</cx:pt>
          <cx:pt idx="465">199.28399999999999</cx:pt>
          <cx:pt idx="466">199.88499999999999</cx:pt>
          <cx:pt idx="467">198.49700000000001</cx:pt>
          <cx:pt idx="468">197.78999999999999</cx:pt>
          <cx:pt idx="469">198.09200000000001</cx:pt>
          <cx:pt idx="470">198.77600000000001</cx:pt>
          <cx:pt idx="471">202.499</cx:pt>
          <cx:pt idx="472">197.59800000000001</cx:pt>
          <cx:pt idx="473">196.01900000000001</cx:pt>
          <cx:pt idx="474">204.291</cx:pt>
          <cx:pt idx="475">202.80799999999999</cx:pt>
          <cx:pt idx="476">206.101</cx:pt>
          <cx:pt idx="477">206.00299999999999</cx:pt>
          <cx:pt idx="478">205.65799999999999</cx:pt>
          <cx:pt idx="479">206.39699999999999</cx:pt>
          <cx:pt idx="480">203.94</cx:pt>
          <cx:pt idx="481">203.89099999999999</cx:pt>
          <cx:pt idx="482">203.92400000000001</cx:pt>
          <cx:pt idx="483">204.316</cx:pt>
          <cx:pt idx="484">203.91</cx:pt>
          <cx:pt idx="485">202.60400000000001</cx:pt>
          <cx:pt idx="486">203.75299999999999</cx:pt>
          <cx:pt idx="487">202.01499999999999</cx:pt>
          <cx:pt idx="488">200.96899999999999</cx:pt>
          <cx:pt idx="489">201.59700000000001</cx:pt>
          <cx:pt idx="490">198.82400000000001</cx:pt>
          <cx:pt idx="491">203.75299999999999</cx:pt>
          <cx:pt idx="492">200.07900000000001</cx:pt>
          <cx:pt idx="493">205.56200000000001</cx:pt>
          <cx:pt idx="494">196.80699999999999</cx:pt>
          <cx:pt idx="495">208.374</cx:pt>
          <cx:pt idx="496">208.66999999999999</cx:pt>
          <cx:pt idx="497">207.34</cx:pt>
          <cx:pt idx="498">205.81899999999999</cx:pt>
          <cx:pt idx="499">206.56299999999999</cx:pt>
          <cx:pt idx="500">207.02699999999999</cx:pt>
          <cx:pt idx="501">207.59</cx:pt>
          <cx:pt idx="502">206.846</cx:pt>
          <cx:pt idx="503">206.19900000000001</cx:pt>
          <cx:pt idx="504">206.31899999999999</cx:pt>
          <cx:pt idx="505">205.64099999999999</cx:pt>
          <cx:pt idx="506">205.56299999999999</cx:pt>
          <cx:pt idx="507">205.03800000000001</cx:pt>
          <cx:pt idx="508">205.58699999999999</cx:pt>
          <cx:pt idx="509">205.678</cx:pt>
          <cx:pt idx="510">204.11799999999999</cx:pt>
          <cx:pt idx="511">203.34700000000001</cx:pt>
          <cx:pt idx="512">203.75700000000001</cx:pt>
          <cx:pt idx="513">201.12200000000001</cx:pt>
          <cx:pt idx="514">229.51400000000001</cx:pt>
          <cx:pt idx="515">228.15899999999999</cx:pt>
          <cx:pt idx="516">226.59999999999999</cx:pt>
          <cx:pt idx="517">225.41300000000001</cx:pt>
          <cx:pt idx="518">228.88999999999999</cx:pt>
          <cx:pt idx="519">225.727</cx:pt>
          <cx:pt idx="520">224.19300000000001</cx:pt>
          <cx:pt idx="521">225.328</cx:pt>
          <cx:pt idx="522">221.94800000000001</cx:pt>
          <cx:pt idx="523">221.43299999999999</cx:pt>
          <cx:pt idx="524">222.666</cx:pt>
          <cx:pt idx="525">223.262</cx:pt>
          <cx:pt idx="526">223.81</cx:pt>
          <cx:pt idx="527">221.87899999999999</cx:pt>
          <cx:pt idx="528">219.31</cx:pt>
          <cx:pt idx="529">221.30799999999999</cx:pt>
          <cx:pt idx="530">221.09700000000001</cx:pt>
          <cx:pt idx="531">219.95099999999999</cx:pt>
          <cx:pt idx="532">221.46199999999999</cx:pt>
          <cx:pt idx="533">224.30699999999999</cx:pt>
          <cx:pt idx="534">217.69800000000001</cx:pt>
          <cx:pt idx="535">220.941</cx:pt>
          <cx:pt idx="536">198.78299999999999</cx:pt>
          <cx:pt idx="537">199.59200000000001</cx:pt>
          <cx:pt idx="538">196.22</cx:pt>
          <cx:pt idx="539">196.66499999999999</cx:pt>
          <cx:pt idx="540">196.49600000000001</cx:pt>
          <cx:pt idx="541">196.417</cx:pt>
          <cx:pt idx="542">196.21600000000001</cx:pt>
          <cx:pt idx="543">195.90000000000001</cx:pt>
          <cx:pt idx="544">198.42099999999999</cx:pt>
          <cx:pt idx="545">195.30199999999999</cx:pt>
          <cx:pt idx="546">193.792</cx:pt>
          <cx:pt idx="547">194.50399999999999</cx:pt>
          <cx:pt idx="548">196.12200000000001</cx:pt>
          <cx:pt idx="549">197.35900000000001</cx:pt>
          <cx:pt idx="550">190.273</cx:pt>
          <cx:pt idx="551">192.65799999999999</cx:pt>
          <cx:pt idx="552">180.309</cx:pt>
          <cx:pt idx="553">132.33799999999999</cx:pt>
          <cx:pt idx="554">127.11199999999999</cx:pt>
          <cx:pt idx="555">108.41</cx:pt>
          <cx:pt idx="556">101.884</cx:pt>
          <cx:pt idx="557">91.609999999999999</cx:pt>
          <cx:pt idx="558">196.72399999999999</cx:pt>
          <cx:pt idx="559">197.029</cx:pt>
          <cx:pt idx="560">195.721</cx:pt>
          <cx:pt idx="561">196.34899999999999</cx:pt>
          <cx:pt idx="562">196.11699999999999</cx:pt>
          <cx:pt idx="563">194.804</cx:pt>
          <cx:pt idx="564">195.50200000000001</cx:pt>
          <cx:pt idx="565">194.86699999999999</cx:pt>
          <cx:pt idx="566">194.91499999999999</cx:pt>
          <cx:pt idx="567">194.10400000000001</cx:pt>
          <cx:pt idx="568">193.38999999999999</cx:pt>
          <cx:pt idx="569">193.054</cx:pt>
          <cx:pt idx="570">194.756</cx:pt>
          <cx:pt idx="571">194.078</cx:pt>
          <cx:pt idx="572">194.75899999999999</cx:pt>
          <cx:pt idx="573">192.536</cx:pt>
          <cx:pt idx="574">191.721</cx:pt>
          <cx:pt idx="575">192.327</cx:pt>
          <cx:pt idx="576">191.37899999999999</cx:pt>
          <cx:pt idx="577">191.94800000000001</cx:pt>
          <cx:pt idx="578">190.23400000000001</cx:pt>
          <cx:pt idx="579">181.82400000000001</cx:pt>
          <cx:pt idx="580">218.566</cx:pt>
          <cx:pt idx="581">220.136</cx:pt>
          <cx:pt idx="582">218.19900000000001</cx:pt>
          <cx:pt idx="583">217.583</cx:pt>
          <cx:pt idx="584">218.464</cx:pt>
          <cx:pt idx="585">216.886</cx:pt>
          <cx:pt idx="586">217.05000000000001</cx:pt>
          <cx:pt idx="587">216.11799999999999</cx:pt>
          <cx:pt idx="588">216.422</cx:pt>
          <cx:pt idx="589">215.75399999999999</cx:pt>
          <cx:pt idx="590">216.559</cx:pt>
          <cx:pt idx="591">216.10300000000001</cx:pt>
          <cx:pt idx="592">216.227</cx:pt>
          <cx:pt idx="593">214.334</cx:pt>
          <cx:pt idx="594">214.56100000000001</cx:pt>
          <cx:pt idx="595">214.81100000000001</cx:pt>
          <cx:pt idx="596">214.68100000000001</cx:pt>
          <cx:pt idx="597">213.71899999999999</cx:pt>
          <cx:pt idx="598">213.56</cx:pt>
          <cx:pt idx="599">211.28700000000001</cx:pt>
          <cx:pt idx="600">212.066</cx:pt>
          <cx:pt idx="601">211.62</cx:pt>
          <cx:pt idx="602">251.65299999999999</cx:pt>
          <cx:pt idx="603">251.45599999999999</cx:pt>
          <cx:pt idx="604">250.14699999999999</cx:pt>
          <cx:pt idx="605">249.21700000000001</cx:pt>
          <cx:pt idx="606">248.54300000000001</cx:pt>
          <cx:pt idx="607">246.88399999999999</cx:pt>
          <cx:pt idx="608">247.60499999999999</cx:pt>
          <cx:pt idx="609">246.708</cx:pt>
          <cx:pt idx="610">245.85900000000001</cx:pt>
          <cx:pt idx="611">246.024</cx:pt>
          <cx:pt idx="612">246.446</cx:pt>
          <cx:pt idx="613">245.78700000000001</cx:pt>
          <cx:pt idx="614">245.34999999999999</cx:pt>
          <cx:pt idx="615">245.01599999999999</cx:pt>
          <cx:pt idx="616">245.49199999999999</cx:pt>
          <cx:pt idx="617">246.309</cx:pt>
          <cx:pt idx="618">244.27799999999999</cx:pt>
          <cx:pt idx="619">244.44999999999999</cx:pt>
          <cx:pt idx="620">244.267</cx:pt>
          <cx:pt idx="621">243.97800000000001</cx:pt>
          <cx:pt idx="622">248.357</cx:pt>
          <cx:pt idx="623">233.261</cx:pt>
          <cx:pt idx="624">233.38800000000001</cx:pt>
          <cx:pt idx="625">233.07300000000001</cx:pt>
          <cx:pt idx="626">233.00200000000001</cx:pt>
          <cx:pt idx="627">232.042</cx:pt>
          <cx:pt idx="628">229.70400000000001</cx:pt>
          <cx:pt idx="629">229.119</cx:pt>
          <cx:pt idx="630">230.05799999999999</cx:pt>
          <cx:pt idx="631">231.54900000000001</cx:pt>
          <cx:pt idx="632">229.17500000000001</cx:pt>
          <cx:pt idx="633">231.345</cx:pt>
          <cx:pt idx="634">227.71000000000001</cx:pt>
          <cx:pt idx="635">227.81700000000001</cx:pt>
          <cx:pt idx="636">227.357</cx:pt>
          <cx:pt idx="637">227.38999999999999</cx:pt>
          <cx:pt idx="638">226.35900000000001</cx:pt>
          <cx:pt idx="639">225.83799999999999</cx:pt>
          <cx:pt idx="640">226.86799999999999</cx:pt>
          <cx:pt idx="641">226.60499999999999</cx:pt>
          <cx:pt idx="642">226.83699999999999</cx:pt>
          <cx:pt idx="643">223.68199999999999</cx:pt>
          <cx:pt idx="644">186.25899999999999</cx:pt>
          <cx:pt idx="645">183.22200000000001</cx:pt>
          <cx:pt idx="646">183.29499999999999</cx:pt>
          <cx:pt idx="647">182.345</cx:pt>
          <cx:pt idx="648">181.738</cx:pt>
          <cx:pt idx="649">183.35900000000001</cx:pt>
          <cx:pt idx="650">184.52699999999999</cx:pt>
          <cx:pt idx="651">178.76300000000001</cx:pt>
          <cx:pt idx="652">181.20500000000001</cx:pt>
          <cx:pt idx="653">180.39500000000001</cx:pt>
          <cx:pt idx="654">178.64699999999999</cx:pt>
          <cx:pt idx="655">178.30000000000001</cx:pt>
          <cx:pt idx="656">177.75200000000001</cx:pt>
          <cx:pt idx="657">184.39599999999999</cx:pt>
          <cx:pt idx="658">179.51400000000001</cx:pt>
          <cx:pt idx="659">180.78200000000001</cx:pt>
          <cx:pt idx="660">178.935</cx:pt>
          <cx:pt idx="661">182.66999999999999</cx:pt>
          <cx:pt idx="662">184.452</cx:pt>
          <cx:pt idx="663">184.69499999999999</cx:pt>
          <cx:pt idx="664">185.59</cx:pt>
          <cx:pt idx="665">130.749</cx:pt>
          <cx:pt idx="666">199.66</cx:pt>
          <cx:pt idx="667">200.25899999999999</cx:pt>
          <cx:pt idx="668">201.36199999999999</cx:pt>
          <cx:pt idx="669">196.452</cx:pt>
          <cx:pt idx="670">198.392</cx:pt>
          <cx:pt idx="671">196.917</cx:pt>
          <cx:pt idx="672">197.56899999999999</cx:pt>
          <cx:pt idx="673">196.94499999999999</cx:pt>
          <cx:pt idx="674">197.55699999999999</cx:pt>
          <cx:pt idx="675">197.47800000000001</cx:pt>
          <cx:pt idx="676">198.41800000000001</cx:pt>
          <cx:pt idx="677">196.74100000000001</cx:pt>
          <cx:pt idx="678">196.41</cx:pt>
          <cx:pt idx="679">195.989</cx:pt>
          <cx:pt idx="680">195.22800000000001</cx:pt>
          <cx:pt idx="681">197.75200000000001</cx:pt>
          <cx:pt idx="682">194.74799999999999</cx:pt>
          <cx:pt idx="683">194.435</cx:pt>
          <cx:pt idx="684">190.27799999999999</cx:pt>
          <cx:pt idx="685">188.57599999999999</cx:pt>
          <cx:pt idx="686">182.37</cx:pt>
          <cx:pt idx="687">175.57900000000001</cx:pt>
          <cx:pt idx="688">214.126</cx:pt>
          <cx:pt idx="689">213.71600000000001</cx:pt>
          <cx:pt idx="690">212.06200000000001</cx:pt>
          <cx:pt idx="691">212.036</cx:pt>
          <cx:pt idx="692">213.416</cx:pt>
          <cx:pt idx="693">211.19</cx:pt>
          <cx:pt idx="694">213.946</cx:pt>
          <cx:pt idx="695">211.452</cx:pt>
          <cx:pt idx="696">209.07599999999999</cx:pt>
          <cx:pt idx="697">212.161</cx:pt>
          <cx:pt idx="698">211.43199999999999</cx:pt>
          <cx:pt idx="699">207.06899999999999</cx:pt>
          <cx:pt idx="700">210.643</cx:pt>
          <cx:pt idx="701">208.69900000000001</cx:pt>
          <cx:pt idx="702">206.27600000000001</cx:pt>
          <cx:pt idx="703">207.54499999999999</cx:pt>
          <cx:pt idx="704">207.13300000000001</cx:pt>
          <cx:pt idx="705">208.435</cx:pt>
          <cx:pt idx="706">209.51599999999999</cx:pt>
          <cx:pt idx="707">208.505</cx:pt>
          <cx:pt idx="708">140.505</cx:pt>
          <cx:pt idx="709">126.446</cx:pt>
          <cx:pt idx="710">210.55099999999999</cx:pt>
          <cx:pt idx="711">210.57599999999999</cx:pt>
          <cx:pt idx="712">209.803</cx:pt>
          <cx:pt idx="713">210.10900000000001</cx:pt>
          <cx:pt idx="714">210.01300000000001</cx:pt>
          <cx:pt idx="715">210.26499999999999</cx:pt>
          <cx:pt idx="716">210.83799999999999</cx:pt>
          <cx:pt idx="717">209.02000000000001</cx:pt>
          <cx:pt idx="718">210.08600000000001</cx:pt>
          <cx:pt idx="719">208.65299999999999</cx:pt>
          <cx:pt idx="720">208.42099999999999</cx:pt>
          <cx:pt idx="721">207.77199999999999</cx:pt>
          <cx:pt idx="722">209.25299999999999</cx:pt>
          <cx:pt idx="723">207.02099999999999</cx:pt>
          <cx:pt idx="724">207.62100000000001</cx:pt>
          <cx:pt idx="725">205.40600000000001</cx:pt>
          <cx:pt idx="726">203.07599999999999</cx:pt>
          <cx:pt idx="727">200.642</cx:pt>
          <cx:pt idx="728">198.197</cx:pt>
          <cx:pt idx="729">207.94499999999999</cx:pt>
          <cx:pt idx="730">206.56399999999999</cx:pt>
          <cx:pt idx="731">209.40199999999999</cx:pt>
          <cx:pt idx="732">210.48699999999999</cx:pt>
          <cx:pt idx="733">208.72300000000001</cx:pt>
          <cx:pt idx="734">208.80600000000001</cx:pt>
          <cx:pt idx="735">207.96199999999999</cx:pt>
          <cx:pt idx="736">208.62899999999999</cx:pt>
          <cx:pt idx="737">207.858</cx:pt>
          <cx:pt idx="738">208.54400000000001</cx:pt>
          <cx:pt idx="739">207.042</cx:pt>
          <cx:pt idx="740">207.45599999999999</cx:pt>
          <cx:pt idx="741">204.90199999999999</cx:pt>
          <cx:pt idx="742">203.209</cx:pt>
          <cx:pt idx="743">200.53</cx:pt>
          <cx:pt idx="744">199.15100000000001</cx:pt>
          <cx:pt idx="745">208.40299999999999</cx:pt>
          <cx:pt idx="746">205.05699999999999</cx:pt>
          <cx:pt idx="747">194.05000000000001</cx:pt>
          <cx:pt idx="748">206.00200000000001</cx:pt>
          <cx:pt idx="749">206.20599999999999</cx:pt>
          <cx:pt idx="750">203.458</cx:pt>
          <cx:pt idx="751">204.946</cx:pt>
          <cx:pt idx="752">221.499</cx:pt>
          <cx:pt idx="753">221.869</cx:pt>
          <cx:pt idx="754">217.41</cx:pt>
          <cx:pt idx="755">217.68299999999999</cx:pt>
          <cx:pt idx="756">218.02799999999999</cx:pt>
          <cx:pt idx="757">216.15199999999999</cx:pt>
          <cx:pt idx="758">217.70699999999999</cx:pt>
          <cx:pt idx="759">216.32599999999999</cx:pt>
          <cx:pt idx="760">216.03899999999999</cx:pt>
          <cx:pt idx="761">217.43700000000001</cx:pt>
          <cx:pt idx="762">213.93100000000001</cx:pt>
          <cx:pt idx="763">210.77500000000001</cx:pt>
          <cx:pt idx="764">203.66300000000001</cx:pt>
          <cx:pt idx="765">218.27000000000001</cx:pt>
          <cx:pt idx="766">212.86000000000001</cx:pt>
          <cx:pt idx="767">216.97</cx:pt>
          <cx:pt idx="768">218.98099999999999</cx:pt>
          <cx:pt idx="769">217.435</cx:pt>
          <cx:pt idx="770">188.363</cx:pt>
          <cx:pt idx="771">210.96100000000001</cx:pt>
          <cx:pt idx="772">211.09800000000001</cx:pt>
          <cx:pt idx="773">209.791</cx:pt>
          <cx:pt idx="774">208.73099999999999</cx:pt>
          <cx:pt idx="775">209.96100000000001</cx:pt>
          <cx:pt idx="776">208.82900000000001</cx:pt>
          <cx:pt idx="777">209.17400000000001</cx:pt>
          <cx:pt idx="778">209.15899999999999</cx:pt>
          <cx:pt idx="779">209.25</cx:pt>
          <cx:pt idx="780">207.27500000000001</cx:pt>
          <cx:pt idx="781">206.58099999999999</cx:pt>
          <cx:pt idx="782">208.95099999999999</cx:pt>
          <cx:pt idx="783">207.595</cx:pt>
          <cx:pt idx="784">208.363</cx:pt>
          <cx:pt idx="785">206.989</cx:pt>
          <cx:pt idx="786">204.82300000000001</cx:pt>
          <cx:pt idx="787">205.542</cx:pt>
          <cx:pt idx="788">200.363</cx:pt>
          <cx:pt idx="789">205.77000000000001</cx:pt>
          <cx:pt idx="790">196.11099999999999</cx:pt>
          <cx:pt idx="791">202.77799999999999</cx:pt>
          <cx:pt idx="792">201.226</cx:pt>
          <cx:pt idx="793">200.285</cx:pt>
          <cx:pt idx="794">199.065</cx:pt>
          <cx:pt idx="795">200.41499999999999</cx:pt>
          <cx:pt idx="796">197.25800000000001</cx:pt>
          <cx:pt idx="797">199.35400000000001</cx:pt>
          <cx:pt idx="798">198.04400000000001</cx:pt>
          <cx:pt idx="799">197.07900000000001</cx:pt>
          <cx:pt idx="800">197.256</cx:pt>
          <cx:pt idx="801">197.084</cx:pt>
          <cx:pt idx="802">196.96600000000001</cx:pt>
          <cx:pt idx="803">194.05199999999999</cx:pt>
          <cx:pt idx="804">194.20699999999999</cx:pt>
          <cx:pt idx="805">197.98500000000001</cx:pt>
          <cx:pt idx="806">198.06100000000001</cx:pt>
          <cx:pt idx="807">191.63999999999999</cx:pt>
          <cx:pt idx="808">190.63900000000001</cx:pt>
          <cx:pt idx="809">197.06899999999999</cx:pt>
          <cx:pt idx="810">196.00399999999999</cx:pt>
          <cx:pt idx="811">194.233</cx:pt>
          <cx:pt idx="812">128.25399999999999</cx:pt>
          <cx:pt idx="813">217.108</cx:pt>
          <cx:pt idx="814">216.54599999999999</cx:pt>
          <cx:pt idx="815">216.09399999999999</cx:pt>
          <cx:pt idx="816">217.31999999999999</cx:pt>
          <cx:pt idx="817">215.328</cx:pt>
          <cx:pt idx="818">215.30099999999999</cx:pt>
          <cx:pt idx="819">215.21199999999999</cx:pt>
          <cx:pt idx="820">213.91300000000001</cx:pt>
          <cx:pt idx="821">213.827</cx:pt>
          <cx:pt idx="822">212.28800000000001</cx:pt>
          <cx:pt idx="823">213.935</cx:pt>
          <cx:pt idx="824">213.417</cx:pt>
          <cx:pt idx="825">212.15000000000001</cx:pt>
          <cx:pt idx="826">213.93199999999999</cx:pt>
          <cx:pt idx="827">212.226</cx:pt>
          <cx:pt idx="828">210.14500000000001</cx:pt>
          <cx:pt idx="829">207.15000000000001</cx:pt>
          <cx:pt idx="830">209.44</cx:pt>
          <cx:pt idx="831">212.08199999999999</cx:pt>
          <cx:pt idx="832">211.86699999999999</cx:pt>
          <cx:pt idx="833">209.571</cx:pt>
          <cx:pt idx="834">202.17699999999999</cx:pt>
          <cx:pt idx="835">158.898</cx:pt>
          <cx:pt idx="836">158.19300000000001</cx:pt>
          <cx:pt idx="837">154.452</cx:pt>
          <cx:pt idx="838">155.50899999999999</cx:pt>
          <cx:pt idx="839">160.01400000000001</cx:pt>
          <cx:pt idx="840">158.37899999999999</cx:pt>
          <cx:pt idx="841">155.511</cx:pt>
          <cx:pt idx="842">155.06800000000001</cx:pt>
          <cx:pt idx="843">156.946</cx:pt>
          <cx:pt idx="844">154.828</cx:pt>
          <cx:pt idx="845">155.54900000000001</cx:pt>
          <cx:pt idx="846">154.94200000000001</cx:pt>
          <cx:pt idx="847">155.18600000000001</cx:pt>
          <cx:pt idx="848">154.61500000000001</cx:pt>
          <cx:pt idx="849">155.49100000000001</cx:pt>
          <cx:pt idx="850">152.00200000000001</cx:pt>
          <cx:pt idx="851">155.791</cx:pt>
          <cx:pt idx="852">154.292</cx:pt>
          <cx:pt idx="853">155.696</cx:pt>
          <cx:pt idx="854">159.62799999999999</cx:pt>
          <cx:pt idx="855">158.87899999999999</cx:pt>
          <cx:pt idx="856">152.602</cx:pt>
          <cx:pt idx="857">226.81100000000001</cx:pt>
          <cx:pt idx="858">225.88399999999999</cx:pt>
          <cx:pt idx="859">224.44</cx:pt>
          <cx:pt idx="860">225.04900000000001</cx:pt>
          <cx:pt idx="861">224.685</cx:pt>
          <cx:pt idx="862">223.57499999999999</cx:pt>
          <cx:pt idx="863">223.77500000000001</cx:pt>
          <cx:pt idx="864">223.19499999999999</cx:pt>
          <cx:pt idx="865">223.209</cx:pt>
          <cx:pt idx="866">222.38200000000001</cx:pt>
          <cx:pt idx="867">223.673</cx:pt>
          <cx:pt idx="868">220.34100000000001</cx:pt>
          <cx:pt idx="869">219.75</cx:pt>
          <cx:pt idx="870">221.08600000000001</cx:pt>
          <cx:pt idx="871">220.38800000000001</cx:pt>
          <cx:pt idx="872">218.672</cx:pt>
          <cx:pt idx="873">213.911</cx:pt>
          <cx:pt idx="874">212.32300000000001</cx:pt>
          <cx:pt idx="875">217.20699999999999</cx:pt>
          <cx:pt idx="876">206.815</cx:pt>
          <cx:pt idx="877">206.59200000000001</cx:pt>
          <cx:pt idx="878">207.006</cx:pt>
          <cx:pt idx="879">204.77099999999999</cx:pt>
          <cx:pt idx="880">203.078</cx:pt>
          <cx:pt idx="881">202.56700000000001</cx:pt>
          <cx:pt idx="882">202.69499999999999</cx:pt>
          <cx:pt idx="883">202.26400000000001</cx:pt>
          <cx:pt idx="884">201.274</cx:pt>
          <cx:pt idx="885">202.00200000000001</cx:pt>
          <cx:pt idx="886">202.37700000000001</cx:pt>
          <cx:pt idx="887">202.041</cx:pt>
          <cx:pt idx="888">201.07499999999999</cx:pt>
          <cx:pt idx="889">197.999</cx:pt>
          <cx:pt idx="890">195.05000000000001</cx:pt>
          <cx:pt idx="891">202.852</cx:pt>
          <cx:pt idx="892">199.251</cx:pt>
          <cx:pt idx="893">200.012</cx:pt>
          <cx:pt idx="894">198.012</cx:pt>
          <cx:pt idx="895">122.932</cx:pt>
          <cx:pt idx="896">207.52699999999999</cx:pt>
          <cx:pt idx="897">206.85900000000001</cx:pt>
          <cx:pt idx="898">206.358</cx:pt>
          <cx:pt idx="899">205.96899999999999</cx:pt>
          <cx:pt idx="900">205.83699999999999</cx:pt>
          <cx:pt idx="901">205.012</cx:pt>
          <cx:pt idx="902">201.94200000000001</cx:pt>
          <cx:pt idx="903">203.149</cx:pt>
          <cx:pt idx="904">202.005</cx:pt>
          <cx:pt idx="905">206.09299999999999</cx:pt>
          <cx:pt idx="906">201.94</cx:pt>
          <cx:pt idx="907">204.11699999999999</cx:pt>
          <cx:pt idx="908">183.958</cx:pt>
          <cx:pt idx="909">145.38399999999999</cx:pt>
          <cx:pt idx="910">121.027</cx:pt>
          <cx:pt idx="911">205.93100000000001</cx:pt>
          <cx:pt idx="912">204.18600000000001</cx:pt>
          <cx:pt idx="913">205.851</cx:pt>
          <cx:pt idx="914">204.084</cx:pt>
          <cx:pt idx="915">204.32499999999999</cx:pt>
          <cx:pt idx="916">203.435</cx:pt>
          <cx:pt idx="917">204.56800000000001</cx:pt>
          <cx:pt idx="918">201.494</cx:pt>
          <cx:pt idx="919">201.06299999999999</cx:pt>
          <cx:pt idx="920">201.84</cx:pt>
          <cx:pt idx="921">203.83000000000001</cx:pt>
          <cx:pt idx="922">201.089</cx:pt>
          <cx:pt idx="923">202.95699999999999</cx:pt>
          <cx:pt idx="924">201.52699999999999</cx:pt>
          <cx:pt idx="925">200.10499999999999</cx:pt>
          <cx:pt idx="926">198.215</cx:pt>
          <cx:pt idx="927">202.262</cx:pt>
          <cx:pt idx="928">201.36600000000001</cx:pt>
          <cx:pt idx="929">203.49000000000001</cx:pt>
          <cx:pt idx="930">198.262</cx:pt>
          <cx:pt idx="931">194.452</cx:pt>
          <cx:pt idx="932">215.65000000000001</cx:pt>
          <cx:pt idx="933">215.55099999999999</cx:pt>
          <cx:pt idx="934">215.31700000000001</cx:pt>
          <cx:pt idx="935">214.35599999999999</cx:pt>
          <cx:pt idx="936">213.13999999999999</cx:pt>
          <cx:pt idx="937">213.90199999999999</cx:pt>
          <cx:pt idx="938">214.386</cx:pt>
          <cx:pt idx="939">211.87</cx:pt>
          <cx:pt idx="940">214.50899999999999</cx:pt>
          <cx:pt idx="941">212.72399999999999</cx:pt>
          <cx:pt idx="942">211.62</cx:pt>
          <cx:pt idx="943">212.60599999999999</cx:pt>
          <cx:pt idx="944">214.37200000000001</cx:pt>
          <cx:pt idx="945">207.351</cx:pt>
          <cx:pt idx="946">208.68899999999999</cx:pt>
          <cx:pt idx="947">211.029</cx:pt>
          <cx:pt idx="948">207.74100000000001</cx:pt>
          <cx:pt idx="949">206.73699999999999</cx:pt>
          <cx:pt idx="950">210.441</cx:pt>
          <cx:pt idx="951">209.18199999999999</cx:pt>
          <cx:pt idx="952">185.23599999999999</cx:pt>
          <cx:pt idx="953">187.05500000000001</cx:pt>
          <cx:pt idx="954">183.816</cx:pt>
          <cx:pt idx="955">186.25299999999999</cx:pt>
          <cx:pt idx="956">180.09800000000001</cx:pt>
          <cx:pt idx="957">185.00999999999999</cx:pt>
          <cx:pt idx="958">188.845</cx:pt>
          <cx:pt idx="959">179.56100000000001</cx:pt>
          <cx:pt idx="960">178.86000000000001</cx:pt>
          <cx:pt idx="961">183.14099999999999</cx:pt>
          <cx:pt idx="962">182.86099999999999</cx:pt>
          <cx:pt idx="963">183.863</cx:pt>
          <cx:pt idx="964">173.39599999999999</cx:pt>
          <cx:pt idx="965">176.40000000000001</cx:pt>
          <cx:pt idx="966">168.33799999999999</cx:pt>
          <cx:pt idx="967">159.53700000000001</cx:pt>
          <cx:pt idx="968">159.36699999999999</cx:pt>
          <cx:pt idx="969">165.06100000000001</cx:pt>
          <cx:pt idx="970">159.78999999999999</cx:pt>
          <cx:pt idx="971">178.90899999999999</cx:pt>
          <cx:pt idx="972">218.06700000000001</cx:pt>
          <cx:pt idx="973">217.76599999999999</cx:pt>
          <cx:pt idx="974">218.36000000000001</cx:pt>
          <cx:pt idx="975">217.202</cx:pt>
          <cx:pt idx="976">216.018</cx:pt>
          <cx:pt idx="977">217.02600000000001</cx:pt>
          <cx:pt idx="978">215.715</cx:pt>
          <cx:pt idx="979">216.56800000000001</cx:pt>
          <cx:pt idx="980">213.40600000000001</cx:pt>
          <cx:pt idx="981">213.31100000000001</cx:pt>
          <cx:pt idx="982">213.46000000000001</cx:pt>
          <cx:pt idx="983">214.179</cx:pt>
          <cx:pt idx="984">213.679</cx:pt>
          <cx:pt idx="985">212.72800000000001</cx:pt>
          <cx:pt idx="986">213.458</cx:pt>
          <cx:pt idx="987">212.56800000000001</cx:pt>
          <cx:pt idx="988">209.30099999999999</cx:pt>
          <cx:pt idx="989">213.351</cx:pt>
          <cx:pt idx="990">208.11500000000001</cx:pt>
          <cx:pt idx="991">208.542</cx:pt>
          <cx:pt idx="992">252.55500000000001</cx:pt>
          <cx:pt idx="993">252.60400000000001</cx:pt>
          <cx:pt idx="994">250.92699999999999</cx:pt>
          <cx:pt idx="995">249.40799999999999</cx:pt>
          <cx:pt idx="996">249.70400000000001</cx:pt>
          <cx:pt idx="997">248.881</cx:pt>
          <cx:pt idx="998">248.65899999999999</cx:pt>
          <cx:pt idx="999">250.375</cx:pt>
          <cx:pt idx="1000">251.25299999999999</cx:pt>
          <cx:pt idx="1001">247.69</cx:pt>
          <cx:pt idx="1002">246.595</cx:pt>
          <cx:pt idx="1003">245.39599999999999</cx:pt>
          <cx:pt idx="1004">245.07900000000001</cx:pt>
          <cx:pt idx="1005">246.03299999999999</cx:pt>
          <cx:pt idx="1006">245.821</cx:pt>
          <cx:pt idx="1007">243.41399999999999</cx:pt>
          <cx:pt idx="1008">243.93199999999999</cx:pt>
          <cx:pt idx="1009">245.86500000000001</cx:pt>
          <cx:pt idx="1010">250.89599999999999</cx:pt>
          <cx:pt idx="1011">249.155</cx:pt>
          <cx:pt idx="1012">240.96199999999999</cx:pt>
          <cx:pt idx="1013">244.31</cx:pt>
          <cx:pt idx="1014">199.11699999999999</cx:pt>
          <cx:pt idx="1015">201.09</cx:pt>
          <cx:pt idx="1016">197.55500000000001</cx:pt>
          <cx:pt idx="1017">197.80600000000001</cx:pt>
          <cx:pt idx="1018">197.91999999999999</cx:pt>
          <cx:pt idx="1019">196.72900000000001</cx:pt>
          <cx:pt idx="1020">197.88999999999999</cx:pt>
          <cx:pt idx="1021">196.41800000000001</cx:pt>
          <cx:pt idx="1022">195.16399999999999</cx:pt>
          <cx:pt idx="1023">192.93600000000001</cx:pt>
          <cx:pt idx="1024">195.316</cx:pt>
          <cx:pt idx="1025">196.62700000000001</cx:pt>
          <cx:pt idx="1026">195.857</cx:pt>
          <cx:pt idx="1027">196.863</cx:pt>
          <cx:pt idx="1028">193.36799999999999</cx:pt>
          <cx:pt idx="1029">192.67699999999999</cx:pt>
          <cx:pt idx="1030">196.583</cx:pt>
          <cx:pt idx="1031">197.42599999999999</cx:pt>
          <cx:pt idx="1032">187.27099999999999</cx:pt>
          <cx:pt idx="1033">186.25899999999999</cx:pt>
          <cx:pt idx="1034">188.518</cx:pt>
          <cx:pt idx="1035">194.56999999999999</cx:pt>
          <cx:pt idx="1036">225.572</cx:pt>
          <cx:pt idx="1037">224.07300000000001</cx:pt>
          <cx:pt idx="1038">223.43199999999999</cx:pt>
          <cx:pt idx="1039">223.702</cx:pt>
          <cx:pt idx="1040">223.958</cx:pt>
          <cx:pt idx="1041">222.71299999999999</cx:pt>
          <cx:pt idx="1042">223.32900000000001</cx:pt>
          <cx:pt idx="1043">221.16</cx:pt>
          <cx:pt idx="1044">223.56299999999999</cx:pt>
          <cx:pt idx="1045">220.51400000000001</cx:pt>
          <cx:pt idx="1046">222.11199999999999</cx:pt>
          <cx:pt idx="1047">222.227</cx:pt>
          <cx:pt idx="1048">219.82499999999999</cx:pt>
          <cx:pt idx="1049">222.08600000000001</cx:pt>
          <cx:pt idx="1050">219.864</cx:pt>
          <cx:pt idx="1051">219.45400000000001</cx:pt>
          <cx:pt idx="1052">218.68700000000001</cx:pt>
          <cx:pt idx="1053">221.078</cx:pt>
          <cx:pt idx="1054">219.84100000000001</cx:pt>
          <cx:pt idx="1055">225.28999999999999</cx:pt>
          <cx:pt idx="1056">219.934</cx:pt>
          <cx:pt idx="1057">217.68000000000001</cx:pt>
          <cx:pt idx="1058">212.857</cx:pt>
          <cx:pt idx="1059">212.61199999999999</cx:pt>
          <cx:pt idx="1060">212.34399999999999</cx:pt>
          <cx:pt idx="1061">214.96600000000001</cx:pt>
          <cx:pt idx="1062">211.68299999999999</cx:pt>
          <cx:pt idx="1063">212.14599999999999</cx:pt>
          <cx:pt idx="1064">211.36600000000001</cx:pt>
          <cx:pt idx="1065">210.14599999999999</cx:pt>
          <cx:pt idx="1066">209.29599999999999</cx:pt>
          <cx:pt idx="1067">211.33699999999999</cx:pt>
          <cx:pt idx="1068">210.018</cx:pt>
          <cx:pt idx="1069">210.47999999999999</cx:pt>
          <cx:pt idx="1070">210.517</cx:pt>
          <cx:pt idx="1071">207.96600000000001</cx:pt>
          <cx:pt idx="1072">208.471</cx:pt>
          <cx:pt idx="1073">211.40100000000001</cx:pt>
          <cx:pt idx="1074">209.166</cx:pt>
          <cx:pt idx="1075">203.989</cx:pt>
          <cx:pt idx="1076">207.15700000000001</cx:pt>
          <cx:pt idx="1077">201.892</cx:pt>
          <cx:pt idx="1078">222.001</cx:pt>
          <cx:pt idx="1079">221.386</cx:pt>
          <cx:pt idx="1080">222.80699999999999</cx:pt>
          <cx:pt idx="1081">220.21899999999999</cx:pt>
          <cx:pt idx="1082">220.72</cx:pt>
          <cx:pt idx="1083">220.976</cx:pt>
          <cx:pt idx="1084">220.37899999999999</cx:pt>
          <cx:pt idx="1085">221.32900000000001</cx:pt>
          <cx:pt idx="1086">219.142</cx:pt>
          <cx:pt idx="1087">219.70400000000001</cx:pt>
          <cx:pt idx="1088">221.316</cx:pt>
          <cx:pt idx="1089">220.61099999999999</cx:pt>
          <cx:pt idx="1090">217.571</cx:pt>
          <cx:pt idx="1091">217.244</cx:pt>
          <cx:pt idx="1092">217.01400000000001</cx:pt>
          <cx:pt idx="1093">214.505</cx:pt>
          <cx:pt idx="1094">205.60400000000001</cx:pt>
          <cx:pt idx="1095">221.31399999999999</cx:pt>
          <cx:pt idx="1096">219.803</cx:pt>
          <cx:pt idx="1097">204.96000000000001</cx:pt>
          <cx:pt idx="1098">208.08099999999999</cx:pt>
          <cx:pt idx="1099">208.261</cx:pt>
          <cx:pt idx="1100">208.48699999999999</cx:pt>
          <cx:pt idx="1101">206.60300000000001</cx:pt>
          <cx:pt idx="1102">207.16900000000001</cx:pt>
          <cx:pt idx="1103">206.16499999999999</cx:pt>
          <cx:pt idx="1104">205.75700000000001</cx:pt>
          <cx:pt idx="1105">205.92699999999999</cx:pt>
          <cx:pt idx="1106">208.98699999999999</cx:pt>
          <cx:pt idx="1107">205.27000000000001</cx:pt>
          <cx:pt idx="1108">199.881</cx:pt>
          <cx:pt idx="1109">198.68899999999999</cx:pt>
          <cx:pt idx="1110">194.74700000000001</cx:pt>
          <cx:pt idx="1111">205.97800000000001</cx:pt>
          <cx:pt idx="1112">207.46899999999999</cx:pt>
          <cx:pt idx="1113">207.80600000000001</cx:pt>
          <cx:pt idx="1114">203.499</cx:pt>
          <cx:pt idx="1115">203.803</cx:pt>
          <cx:pt idx="1116">196.65700000000001</cx:pt>
          <cx:pt idx="1117">192.69200000000001</cx:pt>
          <cx:pt idx="1118">212.43600000000001</cx:pt>
          <cx:pt idx="1119">211.03</cx:pt>
          <cx:pt idx="1120">212.184</cx:pt>
          <cx:pt idx="1121">210.21299999999999</cx:pt>
          <cx:pt idx="1122">213.054</cx:pt>
          <cx:pt idx="1123">209.30000000000001</cx:pt>
          <cx:pt idx="1124">208.76400000000001</cx:pt>
          <cx:pt idx="1125">208.56100000000001</cx:pt>
          <cx:pt idx="1126">209.55000000000001</cx:pt>
          <cx:pt idx="1127">203.49199999999999</cx:pt>
          <cx:pt idx="1128">208.47</cx:pt>
          <cx:pt idx="1129">202.03999999999999</cx:pt>
          <cx:pt idx="1130">201.03800000000001</cx:pt>
          <cx:pt idx="1131">210.83199999999999</cx:pt>
          <cx:pt idx="1132">209.21700000000001</cx:pt>
          <cx:pt idx="1133">209.37200000000001</cx:pt>
          <cx:pt idx="1134">209.75299999999999</cx:pt>
          <cx:pt idx="1135">200.78299999999999</cx:pt>
          <cx:pt idx="1136">199.75999999999999</cx:pt>
          <cx:pt idx="1137">213.619</cx:pt>
          <cx:pt idx="1138">216.946</cx:pt>
          <cx:pt idx="1139">213.90199999999999</cx:pt>
          <cx:pt idx="1140">211.37100000000001</cx:pt>
          <cx:pt idx="1141">211.358</cx:pt>
          <cx:pt idx="1142">211.62299999999999</cx:pt>
          <cx:pt idx="1143">210.364</cx:pt>
          <cx:pt idx="1144">212.71000000000001</cx:pt>
          <cx:pt idx="1145">210.83600000000001</cx:pt>
          <cx:pt idx="1146">212.41999999999999</cx:pt>
          <cx:pt idx="1147">209.81299999999999</cx:pt>
          <cx:pt idx="1148">211.17699999999999</cx:pt>
          <cx:pt idx="1149">209.62</cx:pt>
          <cx:pt idx="1150">203.143</cx:pt>
          <cx:pt idx="1151">210.32499999999999</cx:pt>
          <cx:pt idx="1152">213.20099999999999</cx:pt>
          <cx:pt idx="1153">201.041</cx:pt>
          <cx:pt idx="1154">207.30500000000001</cx:pt>
          <cx:pt idx="1155">214.98699999999999</cx:pt>
          <cx:pt idx="1156">213.01599999999999</cx:pt>
          <cx:pt idx="1157">219.24000000000001</cx:pt>
          <cx:pt idx="1158">218.89099999999999</cx:pt>
          <cx:pt idx="1159">217.417</cx:pt>
          <cx:pt idx="1160">217.82900000000001</cx:pt>
          <cx:pt idx="1161">220.21299999999999</cx:pt>
          <cx:pt idx="1162">217</cx:pt>
          <cx:pt idx="1163">219.83600000000001</cx:pt>
          <cx:pt idx="1164">216.476</cx:pt>
          <cx:pt idx="1165">215.88900000000001</cx:pt>
          <cx:pt idx="1166">217.68700000000001</cx:pt>
          <cx:pt idx="1167">216.88399999999999</cx:pt>
          <cx:pt idx="1168">210.85499999999999</cx:pt>
          <cx:pt idx="1169">208.90899999999999</cx:pt>
          <cx:pt idx="1170">214.696</cx:pt>
          <cx:pt idx="1171">220.19300000000001</cx:pt>
          <cx:pt idx="1172">207.892</cx:pt>
          <cx:pt idx="1173">205.98699999999999</cx:pt>
          <cx:pt idx="1174">209.69499999999999</cx:pt>
          <cx:pt idx="1175">158.375</cx:pt>
          <cx:pt idx="1176">155.834</cx:pt>
          <cx:pt idx="1177">156.214</cx:pt>
          <cx:pt idx="1178">156.971</cx:pt>
          <cx:pt idx="1179">155.34200000000001</cx:pt>
          <cx:pt idx="1180">156.01400000000001</cx:pt>
          <cx:pt idx="1181">158.53999999999999</cx:pt>
          <cx:pt idx="1182">156.32599999999999</cx:pt>
          <cx:pt idx="1183">154.55199999999999</cx:pt>
          <cx:pt idx="1184">156.53800000000001</cx:pt>
          <cx:pt idx="1185">155.184</cx:pt>
          <cx:pt idx="1186">156.61099999999999</cx:pt>
          <cx:pt idx="1187">148.90899999999999</cx:pt>
          <cx:pt idx="1188">149.85599999999999</cx:pt>
          <cx:pt idx="1189">154.09399999999999</cx:pt>
          <cx:pt idx="1190">152.131</cx:pt>
          <cx:pt idx="1191">154.762</cx:pt>
          <cx:pt idx="1192">146.59999999999999</cx:pt>
          <cx:pt idx="1193">204.30500000000001</cx:pt>
          <cx:pt idx="1194">203.38</cx:pt>
          <cx:pt idx="1195">203.59399999999999</cx:pt>
          <cx:pt idx="1196">202.97399999999999</cx:pt>
          <cx:pt idx="1197">202.53700000000001</cx:pt>
          <cx:pt idx="1198">202.084</cx:pt>
          <cx:pt idx="1199">201.86600000000001</cx:pt>
          <cx:pt idx="1200">201.928</cx:pt>
          <cx:pt idx="1201">201.506</cx:pt>
          <cx:pt idx="1202">201.542</cx:pt>
          <cx:pt idx="1203">203.791</cx:pt>
          <cx:pt idx="1204">201.68600000000001</cx:pt>
          <cx:pt idx="1205">200.17400000000001</cx:pt>
          <cx:pt idx="1206">200.72499999999999</cx:pt>
          <cx:pt idx="1207">198.37</cx:pt>
          <cx:pt idx="1208">198.65299999999999</cx:pt>
          <cx:pt idx="1209">194.98500000000001</cx:pt>
          <cx:pt idx="1210">193.98699999999999</cx:pt>
          <cx:pt idx="1211">202.04900000000001</cx:pt>
          <cx:pt idx="1212">211.06100000000001</cx:pt>
          <cx:pt idx="1213">209.697</cx:pt>
          <cx:pt idx="1214">207.99600000000001</cx:pt>
          <cx:pt idx="1215">206.55099999999999</cx:pt>
          <cx:pt idx="1216">208.214</cx:pt>
          <cx:pt idx="1217">207.04400000000001</cx:pt>
          <cx:pt idx="1218">205.45400000000001</cx:pt>
          <cx:pt idx="1219">205.76400000000001</cx:pt>
          <cx:pt idx="1220">206.72300000000001</cx:pt>
          <cx:pt idx="1221">202.98400000000001</cx:pt>
          <cx:pt idx="1222">200.09100000000001</cx:pt>
          <cx:pt idx="1223">206.922</cx:pt>
          <cx:pt idx="1224">208.80099999999999</cx:pt>
          <cx:pt idx="1225">207.249</cx:pt>
          <cx:pt idx="1226">206.45400000000001</cx:pt>
          <cx:pt idx="1227">199.46299999999999</cx:pt>
          <cx:pt idx="1228">210.09200000000001</cx:pt>
          <cx:pt idx="1229">209.63499999999999</cx:pt>
          <cx:pt idx="1230">203.851</cx:pt>
          <cx:pt idx="1231">210.518</cx:pt>
          <cx:pt idx="1232">211.07400000000001</cx:pt>
          <cx:pt idx="1233">210.626</cx:pt>
          <cx:pt idx="1234">206.059</cx:pt>
          <cx:pt idx="1235">205.68600000000001</cx:pt>
          <cx:pt idx="1236">204.191</cx:pt>
          <cx:pt idx="1237">202.59299999999999</cx:pt>
          <cx:pt idx="1238">207.571</cx:pt>
          <cx:pt idx="1239">207.785</cx:pt>
          <cx:pt idx="1240">204.333</cx:pt>
          <cx:pt idx="1241">205.14099999999999</cx:pt>
          <cx:pt idx="1242">204.12799999999999</cx:pt>
          <cx:pt idx="1243">204.86799999999999</cx:pt>
          <cx:pt idx="1244">203.316</cx:pt>
          <cx:pt idx="1245">204</cx:pt>
          <cx:pt idx="1246">203.68899999999999</cx:pt>
          <cx:pt idx="1247">204.60499999999999</cx:pt>
          <cx:pt idx="1248">203.77000000000001</cx:pt>
          <cx:pt idx="1249">202.55799999999999</cx:pt>
          <cx:pt idx="1250">198.48500000000001</cx:pt>
          <cx:pt idx="1251">203.31800000000001</cx:pt>
          <cx:pt idx="1252">198.108</cx:pt>
          <cx:pt idx="1253">207.154</cx:pt>
          <cx:pt idx="1254">195.858</cx:pt>
          <cx:pt idx="1255">194.958</cx:pt>
          <cx:pt idx="1256">204.09399999999999</cx:pt>
          <cx:pt idx="1257">229.33799999999999</cx:pt>
          <cx:pt idx="1258">227.84700000000001</cx:pt>
          <cx:pt idx="1259">229.90199999999999</cx:pt>
          <cx:pt idx="1260">228.041</cx:pt>
          <cx:pt idx="1261">225.721</cx:pt>
          <cx:pt idx="1262">226.59999999999999</cx:pt>
          <cx:pt idx="1263">224.874</cx:pt>
          <cx:pt idx="1264">225.81200000000001</cx:pt>
          <cx:pt idx="1265">225.39400000000001</cx:pt>
          <cx:pt idx="1266">224.42699999999999</cx:pt>
          <cx:pt idx="1267">222.20400000000001</cx:pt>
          <cx:pt idx="1268">222.02000000000001</cx:pt>
          <cx:pt idx="1269">222.744</cx:pt>
          <cx:pt idx="1270">222.41999999999999</cx:pt>
          <cx:pt idx="1271">222.58799999999999</cx:pt>
          <cx:pt idx="1272">224.19499999999999</cx:pt>
          <cx:pt idx="1273">219.68199999999999</cx:pt>
          <cx:pt idx="1274">214.75</cx:pt>
          <cx:pt idx="1275">213.98699999999999</cx:pt>
          <cx:pt idx="1276">217.08000000000001</cx:pt>
          <cx:pt idx="1277">218.86600000000001</cx:pt>
          <cx:pt idx="1278">217.011</cx:pt>
          <cx:pt idx="1279">217.11099999999999</cx:pt>
          <cx:pt idx="1280">216.977</cx:pt>
          <cx:pt idx="1281">216.381</cx:pt>
          <cx:pt idx="1282">216.45500000000001</cx:pt>
          <cx:pt idx="1283">216</cx:pt>
          <cx:pt idx="1284">215.845</cx:pt>
          <cx:pt idx="1285">215.99199999999999</cx:pt>
          <cx:pt idx="1286">215.16800000000001</cx:pt>
          <cx:pt idx="1287">214.946</cx:pt>
          <cx:pt idx="1288">214.61500000000001</cx:pt>
          <cx:pt idx="1289">209.96299999999999</cx:pt>
          <cx:pt idx="1290">215.31999999999999</cx:pt>
          <cx:pt idx="1291">213.511</cx:pt>
          <cx:pt idx="1292">210.535</cx:pt>
          <cx:pt idx="1293">210.821</cx:pt>
          <cx:pt idx="1294">208.369</cx:pt>
          <cx:pt idx="1295">214.39699999999999</cx:pt>
          <cx:pt idx="1296">219.92400000000001</cx:pt>
          <cx:pt idx="1297">194.18600000000001</cx:pt>
          <cx:pt idx="1298">193.57300000000001</cx:pt>
          <cx:pt idx="1299">192.63399999999999</cx:pt>
          <cx:pt idx="1300">192.70699999999999</cx:pt>
          <cx:pt idx="1301">191.38800000000001</cx:pt>
          <cx:pt idx="1302">192.21199999999999</cx:pt>
          <cx:pt idx="1303">191.279</cx:pt>
          <cx:pt idx="1304">191.405</cx:pt>
          <cx:pt idx="1305">191.15700000000001</cx:pt>
          <cx:pt idx="1306">190.55099999999999</cx:pt>
          <cx:pt idx="1307">190.285</cx:pt>
          <cx:pt idx="1308">186.76499999999999</cx:pt>
          <cx:pt idx="1309">186.042</cx:pt>
          <cx:pt idx="1310">189.90899999999999</cx:pt>
          <cx:pt idx="1311">183.48400000000001</cx:pt>
          <cx:pt idx="1312">189.749</cx:pt>
          <cx:pt idx="1313">194.143</cx:pt>
          <cx:pt idx="1314">184.148</cx:pt>
          <cx:pt idx="1315">226</cx:pt>
          <cx:pt idx="1316">224.69399999999999</cx:pt>
          <cx:pt idx="1317">226.69300000000001</cx:pt>
          <cx:pt idx="1318">224.48400000000001</cx:pt>
          <cx:pt idx="1319">223.99799999999999</cx:pt>
          <cx:pt idx="1320">222.989</cx:pt>
          <cx:pt idx="1321">222.37200000000001</cx:pt>
          <cx:pt idx="1322">222.483</cx:pt>
          <cx:pt idx="1323">223.81999999999999</cx:pt>
          <cx:pt idx="1324">221.81299999999999</cx:pt>
          <cx:pt idx="1325">220.96600000000001</cx:pt>
          <cx:pt idx="1326">220.81899999999999</cx:pt>
          <cx:pt idx="1327">215.364</cx:pt>
          <cx:pt idx="1328">215.227</cx:pt>
          <cx:pt idx="1329">215.834</cx:pt>
          <cx:pt idx="1330">214.97200000000001</cx:pt>
          <cx:pt idx="1331">220.905</cx:pt>
          <cx:pt idx="1332">219.99000000000001</cx:pt>
          <cx:pt idx="1333">222.12299999999999</cx:pt>
          <cx:pt idx="1334">221.41399999999999</cx:pt>
          <cx:pt idx="1335">254.86099999999999</cx:pt>
          <cx:pt idx="1336">253.874</cx:pt>
          <cx:pt idx="1337">252.51900000000001</cx:pt>
          <cx:pt idx="1338">255.874</cx:pt>
          <cx:pt idx="1339">251.77500000000001</cx:pt>
          <cx:pt idx="1340">251.03200000000001</cx:pt>
          <cx:pt idx="1341">251.65600000000001</cx:pt>
          <cx:pt idx="1342">250.77600000000001</cx:pt>
          <cx:pt idx="1343">250.16200000000001</cx:pt>
          <cx:pt idx="1344">249.50700000000001</cx:pt>
          <cx:pt idx="1345">248.59100000000001</cx:pt>
          <cx:pt idx="1346">249.85900000000001</cx:pt>
          <cx:pt idx="1347">249.36000000000001</cx:pt>
          <cx:pt idx="1348">251.459</cx:pt>
          <cx:pt idx="1349">248.66499999999999</cx:pt>
          <cx:pt idx="1350">250.23400000000001</cx:pt>
          <cx:pt idx="1351">245.90000000000001</cx:pt>
          <cx:pt idx="1352">244.79400000000001</cx:pt>
          <cx:pt idx="1353">245.44800000000001</cx:pt>
          <cx:pt idx="1354">244.929</cx:pt>
          <cx:pt idx="1355">220.66200000000001</cx:pt>
          <cx:pt idx="1356">216.25200000000001</cx:pt>
          <cx:pt idx="1357">221.61000000000001</cx:pt>
          <cx:pt idx="1358">223.655</cx:pt>
          <cx:pt idx="1359">223.053</cx:pt>
          <cx:pt idx="1360">219.81</cx:pt>
          <cx:pt idx="1361">225.32900000000001</cx:pt>
          <cx:pt idx="1362">213.03200000000001</cx:pt>
          <cx:pt idx="1363">223.06899999999999</cx:pt>
          <cx:pt idx="1364">213.28200000000001</cx:pt>
          <cx:pt idx="1365">216.71100000000001</cx:pt>
          <cx:pt idx="1366">206.47999999999999</cx:pt>
          <cx:pt idx="1367">207.29599999999999</cx:pt>
          <cx:pt idx="1368">216.518</cx:pt>
          <cx:pt idx="1369">213.65799999999999</cx:pt>
          <cx:pt idx="1370">214.732</cx:pt>
          <cx:pt idx="1371">212.01599999999999</cx:pt>
          <cx:pt idx="1372">213.834</cx:pt>
          <cx:pt idx="1373">213.66999999999999</cx:pt>
          <cx:pt idx="1374">214.43100000000001</cx:pt>
          <cx:pt idx="1375">213.52199999999999</cx:pt>
          <cx:pt idx="1376">214.65100000000001</cx:pt>
          <cx:pt idx="1377">213.51300000000001</cx:pt>
          <cx:pt idx="1378">213.08199999999999</cx:pt>
          <cx:pt idx="1379">211.946</cx:pt>
          <cx:pt idx="1380">211.941</cx:pt>
          <cx:pt idx="1381">210.34899999999999</cx:pt>
          <cx:pt idx="1382">210.411</cx:pt>
          <cx:pt idx="1383">210.19499999999999</cx:pt>
          <cx:pt idx="1384">208.51599999999999</cx:pt>
          <cx:pt idx="1385">208.65899999999999</cx:pt>
          <cx:pt idx="1386">209.47399999999999</cx:pt>
          <cx:pt idx="1387">210.852</cx:pt>
          <cx:pt idx="1388">205.38800000000001</cx:pt>
          <cx:pt idx="1389">207.09100000000001</cx:pt>
          <cx:pt idx="1390">206.52000000000001</cx:pt>
          <cx:pt idx="1391">210.79400000000001</cx:pt>
          <cx:pt idx="1392">204.66999999999999</cx:pt>
          <cx:pt idx="1393">228.37200000000001</cx:pt>
          <cx:pt idx="1394">225.94800000000001</cx:pt>
          <cx:pt idx="1395">228.22499999999999</cx:pt>
          <cx:pt idx="1396">224.733</cx:pt>
          <cx:pt idx="1397">225.38300000000001</cx:pt>
          <cx:pt idx="1398">224.73099999999999</cx:pt>
          <cx:pt idx="1399">225.36099999999999</cx:pt>
          <cx:pt idx="1400">225.28299999999999</cx:pt>
          <cx:pt idx="1401">223.58699999999999</cx:pt>
          <cx:pt idx="1402">224.227</cx:pt>
          <cx:pt idx="1403">224.46600000000001</cx:pt>
          <cx:pt idx="1404">224.09299999999999</cx:pt>
          <cx:pt idx="1405">218.99799999999999</cx:pt>
          <cx:pt idx="1406">216.46799999999999</cx:pt>
          <cx:pt idx="1407">218.01900000000001</cx:pt>
          <cx:pt idx="1408">217.67400000000001</cx:pt>
          <cx:pt idx="1409">216.161</cx:pt>
          <cx:pt idx="1410">214.56999999999999</cx:pt>
          <cx:pt idx="1411">221.95599999999999</cx:pt>
          <cx:pt idx="1412">209.797</cx:pt>
          <cx:pt idx="1413">210.458</cx:pt>
          <cx:pt idx="1414">208.684</cx:pt>
          <cx:pt idx="1415">209.73599999999999</cx:pt>
          <cx:pt idx="1416">209.369</cx:pt>
          <cx:pt idx="1417">208.553</cx:pt>
          <cx:pt idx="1418">208.161</cx:pt>
          <cx:pt idx="1419">207.07400000000001</cx:pt>
          <cx:pt idx="1420">207.47</cx:pt>
          <cx:pt idx="1421">207.19</cx:pt>
          <cx:pt idx="1422">203.22</cx:pt>
          <cx:pt idx="1423">206.53999999999999</cx:pt>
          <cx:pt idx="1424">207.52500000000001</cx:pt>
          <cx:pt idx="1425">202.52600000000001</cx:pt>
          <cx:pt idx="1426">205.81200000000001</cx:pt>
          <cx:pt idx="1427">201.857</cx:pt>
          <cx:pt idx="1428">205.29499999999999</cx:pt>
          <cx:pt idx="1429">201.47800000000001</cx:pt>
          <cx:pt idx="1430">207.654</cx:pt>
          <cx:pt idx="1431">204.67400000000001</cx:pt>
          <cx:pt idx="1432">226.93299999999999</cx:pt>
          <cx:pt idx="1433">226.78800000000001</cx:pt>
          <cx:pt idx="1434">224.36500000000001</cx:pt>
          <cx:pt idx="1435">222.441</cx:pt>
          <cx:pt idx="1436">223.84399999999999</cx:pt>
          <cx:pt idx="1437">222.03200000000001</cx:pt>
          <cx:pt idx="1438">221.27799999999999</cx:pt>
          <cx:pt idx="1439">221.142</cx:pt>
          <cx:pt idx="1440">221.78700000000001</cx:pt>
          <cx:pt idx="1441">221.25999999999999</cx:pt>
          <cx:pt idx="1442">217.33600000000001</cx:pt>
          <cx:pt idx="1443">217.38499999999999</cx:pt>
          <cx:pt idx="1444">217.417</cx:pt>
          <cx:pt idx="1445">215.65899999999999</cx:pt>
          <cx:pt idx="1446">219.82300000000001</cx:pt>
          <cx:pt idx="1447">218.173</cx:pt>
          <cx:pt idx="1448">211.74100000000001</cx:pt>
          <cx:pt idx="1449">222.11000000000001</cx:pt>
          <cx:pt idx="1450">210.666</cx:pt>
          <cx:pt idx="1451">217.09800000000001</cx:pt>
          <cx:pt idx="1452">210.45099999999999</cx:pt>
          <cx:pt idx="1453">211.78200000000001</cx:pt>
          <cx:pt idx="1454">210.12299999999999</cx:pt>
          <cx:pt idx="1455">209.279</cx:pt>
          <cx:pt idx="1456">209.964</cx:pt>
          <cx:pt idx="1457">208.18299999999999</cx:pt>
          <cx:pt idx="1458">208.10499999999999</cx:pt>
          <cx:pt idx="1459">206.63499999999999</cx:pt>
          <cx:pt idx="1460">206.691</cx:pt>
          <cx:pt idx="1461">205.65299999999999</cx:pt>
          <cx:pt idx="1462">206.411</cx:pt>
          <cx:pt idx="1463">207.96799999999999</cx:pt>
          <cx:pt idx="1464">200.49600000000001</cx:pt>
          <cx:pt idx="1465">199.72499999999999</cx:pt>
          <cx:pt idx="1466">208.559</cx:pt>
          <cx:pt idx="1467">199.30199999999999</cx:pt>
          <cx:pt idx="1468">209.70599999999999</cx:pt>
          <cx:pt idx="1469">204.80500000000001</cx:pt>
          <cx:pt idx="1470">208.71600000000001</cx:pt>
          <cx:pt idx="1471">205.88499999999999</cx:pt>
          <cx:pt idx="1472">216.07400000000001</cx:pt>
          <cx:pt idx="1473">214.59100000000001</cx:pt>
          <cx:pt idx="1474">214.393</cx:pt>
          <cx:pt idx="1475">213.31200000000001</cx:pt>
          <cx:pt idx="1476">214.06100000000001</cx:pt>
          <cx:pt idx="1477">215.11600000000001</cx:pt>
          <cx:pt idx="1478">214.815</cx:pt>
          <cx:pt idx="1479">211.333</cx:pt>
          <cx:pt idx="1480">211.04900000000001</cx:pt>
          <cx:pt idx="1481">211.23699999999999</cx:pt>
          <cx:pt idx="1482">211.214</cx:pt>
          <cx:pt idx="1483">210.39099999999999</cx:pt>
          <cx:pt idx="1484">214.35300000000001</cx:pt>
          <cx:pt idx="1485">210.74799999999999</cx:pt>
          <cx:pt idx="1486">209.05099999999999</cx:pt>
          <cx:pt idx="1487">207.38800000000001</cx:pt>
          <cx:pt idx="1488">204.995</cx:pt>
          <cx:pt idx="1489">212.28999999999999</cx:pt>
          <cx:pt idx="1490">206.24100000000001</cx:pt>
          <cx:pt idx="1491">208.50800000000001</cx:pt>
          <cx:pt idx="1492">220.84999999999999</cx:pt>
          <cx:pt idx="1493">218.70099999999999</cx:pt>
          <cx:pt idx="1494">216.91399999999999</cx:pt>
          <cx:pt idx="1495">217.499</cx:pt>
          <cx:pt idx="1496">217.45599999999999</cx:pt>
          <cx:pt idx="1497">216.90600000000001</cx:pt>
          <cx:pt idx="1498">217.39500000000001</cx:pt>
          <cx:pt idx="1499">215.25800000000001</cx:pt>
          <cx:pt idx="1500">214.857</cx:pt>
          <cx:pt idx="1501">214.232</cx:pt>
          <cx:pt idx="1502">214.31999999999999</cx:pt>
          <cx:pt idx="1503">214.08699999999999</cx:pt>
          <cx:pt idx="1504">214.13900000000001</cx:pt>
          <cx:pt idx="1505">212.30600000000001</cx:pt>
          <cx:pt idx="1506">206.31700000000001</cx:pt>
          <cx:pt idx="1507">216.75800000000001</cx:pt>
          <cx:pt idx="1508">212.983</cx:pt>
          <cx:pt idx="1509">213.68299999999999</cx:pt>
          <cx:pt idx="1510">204.46000000000001</cx:pt>
          <cx:pt idx="1511">207.809</cx:pt>
          <cx:pt idx="1512">215.06999999999999</cx:pt>
          <cx:pt idx="1513">213.863</cx:pt>
          <cx:pt idx="1514">213.06700000000001</cx:pt>
          <cx:pt idx="1515">214.77600000000001</cx:pt>
          <cx:pt idx="1516">214.43899999999999</cx:pt>
          <cx:pt idx="1517">212.06299999999999</cx:pt>
          <cx:pt idx="1518">210.685</cx:pt>
          <cx:pt idx="1519">214.94499999999999</cx:pt>
          <cx:pt idx="1520">211.334</cx:pt>
          <cx:pt idx="1521">210.38399999999999</cx:pt>
          <cx:pt idx="1522">211.273</cx:pt>
          <cx:pt idx="1523">211.87700000000001</cx:pt>
          <cx:pt idx="1524">210.55199999999999</cx:pt>
          <cx:pt idx="1525">208.48599999999999</cx:pt>
          <cx:pt idx="1526">212.83799999999999</cx:pt>
          <cx:pt idx="1527">210.47200000000001</cx:pt>
          <cx:pt idx="1528">210.31999999999999</cx:pt>
          <cx:pt idx="1529">210.928</cx:pt>
          <cx:pt idx="1530">202.339</cx:pt>
          <cx:pt idx="1531">199.75</cx:pt>
          <cx:pt idx="1532">160.59800000000001</cx:pt>
          <cx:pt idx="1533">159.851</cx:pt>
          <cx:pt idx="1534">158.70500000000001</cx:pt>
          <cx:pt idx="1535">159.47999999999999</cx:pt>
          <cx:pt idx="1536">155.84999999999999</cx:pt>
          <cx:pt idx="1537">157.72900000000001</cx:pt>
          <cx:pt idx="1538">153.637</cx:pt>
          <cx:pt idx="1539">157.18799999999999</cx:pt>
          <cx:pt idx="1540">146.83799999999999</cx:pt>
          <cx:pt idx="1541">154.97200000000001</cx:pt>
          <cx:pt idx="1542">161.52799999999999</cx:pt>
          <cx:pt idx="1543">159.83799999999999</cx:pt>
          <cx:pt idx="1544">157.78899999999999</cx:pt>
          <cx:pt idx="1545">147.36699999999999</cx:pt>
          <cx:pt idx="1546">151.40700000000001</cx:pt>
          <cx:pt idx="1547">155.21600000000001</cx:pt>
          <cx:pt idx="1548">147.773</cx:pt>
          <cx:pt idx="1549">149.255</cx:pt>
          <cx:pt idx="1550">148.804</cx:pt>
          <cx:pt idx="1551">207.14400000000001</cx:pt>
          <cx:pt idx="1552">205.68899999999999</cx:pt>
          <cx:pt idx="1553">204.87899999999999</cx:pt>
          <cx:pt idx="1554">203.364</cx:pt>
          <cx:pt idx="1555">203.511</cx:pt>
          <cx:pt idx="1556">202.73699999999999</cx:pt>
          <cx:pt idx="1557">201.678</cx:pt>
          <cx:pt idx="1558">202.71199999999999</cx:pt>
          <cx:pt idx="1559">199.85900000000001</cx:pt>
          <cx:pt idx="1560">201.178</cx:pt>
          <cx:pt idx="1561">200.34100000000001</cx:pt>
          <cx:pt idx="1562">199.69800000000001</cx:pt>
          <cx:pt idx="1563">199.767</cx:pt>
          <cx:pt idx="1564">193.94900000000001</cx:pt>
          <cx:pt idx="1565">195.77000000000001</cx:pt>
          <cx:pt idx="1566">205.91</cx:pt>
          <cx:pt idx="1567">200.708</cx:pt>
          <cx:pt idx="1568">202.16800000000001</cx:pt>
          <cx:pt idx="1569">213.22200000000001</cx:pt>
          <cx:pt idx="1570">213.24600000000001</cx:pt>
          <cx:pt idx="1571">211.453</cx:pt>
          <cx:pt idx="1572">209.11000000000001</cx:pt>
          <cx:pt idx="1573">210.02199999999999</cx:pt>
          <cx:pt idx="1574">208.00200000000001</cx:pt>
          <cx:pt idx="1575">205.761</cx:pt>
          <cx:pt idx="1576">206.87299999999999</cx:pt>
          <cx:pt idx="1577">207.30699999999999</cx:pt>
          <cx:pt idx="1578">202.53299999999999</cx:pt>
          <cx:pt idx="1579">207.77600000000001</cx:pt>
          <cx:pt idx="1580">209.11600000000001</cx:pt>
          <cx:pt idx="1581">211.64400000000001</cx:pt>
          <cx:pt idx="1582">201.21199999999999</cx:pt>
          <cx:pt idx="1583">204.584</cx:pt>
          <cx:pt idx="1584">212.042</cx:pt>
          <cx:pt idx="1585">211.31399999999999</cx:pt>
          <cx:pt idx="1586">207.523</cx:pt>
          <cx:pt idx="1587">206.45099999999999</cx:pt>
          <cx:pt idx="1588">214.327</cx:pt>
          <cx:pt idx="1589">214.36600000000001</cx:pt>
          <cx:pt idx="1590">213.37200000000001</cx:pt>
          <cx:pt idx="1591">211.99299999999999</cx:pt>
          <cx:pt idx="1592">212.75200000000001</cx:pt>
          <cx:pt idx="1593">211.81200000000001</cx:pt>
          <cx:pt idx="1594">209.149</cx:pt>
          <cx:pt idx="1595">203.66800000000001</cx:pt>
          <cx:pt idx="1596">209.22499999999999</cx:pt>
          <cx:pt idx="1597">209.19300000000001</cx:pt>
          <cx:pt idx="1598">211.791</cx:pt>
          <cx:pt idx="1599">206.46000000000001</cx:pt>
          <cx:pt idx="1600">212.477</cx:pt>
          <cx:pt idx="1601">207.09100000000001</cx:pt>
          <cx:pt idx="1602">209.65199999999999</cx:pt>
          <cx:pt idx="1603">211.84700000000001</cx:pt>
          <cx:pt idx="1604">210.66900000000001</cx:pt>
          <cx:pt idx="1605">210.18299999999999</cx:pt>
          <cx:pt idx="1606">208.845</cx:pt>
          <cx:pt idx="1607">208.262</cx:pt>
          <cx:pt idx="1608">209.02099999999999</cx:pt>
          <cx:pt idx="1609">208.11199999999999</cx:pt>
          <cx:pt idx="1610">209.518</cx:pt>
          <cx:pt idx="1611">208.55699999999999</cx:pt>
          <cx:pt idx="1612">209.06299999999999</cx:pt>
          <cx:pt idx="1613">208.749</cx:pt>
          <cx:pt idx="1614">206.625</cx:pt>
          <cx:pt idx="1615">207.03700000000001</cx:pt>
          <cx:pt idx="1616">205.19399999999999</cx:pt>
          <cx:pt idx="1617">206.39699999999999</cx:pt>
          <cx:pt idx="1618">206.04300000000001</cx:pt>
          <cx:pt idx="1619">201.96100000000001</cx:pt>
          <cx:pt idx="1620">204.52500000000001</cx:pt>
          <cx:pt idx="1621">201.18000000000001</cx:pt>
          <cx:pt idx="1622">199.34399999999999</cx:pt>
          <cx:pt idx="1623">206.74100000000001</cx:pt>
          <cx:pt idx="1624">235.04900000000001</cx:pt>
          <cx:pt idx="1625">232.64099999999999</cx:pt>
          <cx:pt idx="1626">233.398</cx:pt>
          <cx:pt idx="1627">232.83500000000001</cx:pt>
          <cx:pt idx="1628">231.43700000000001</cx:pt>
          <cx:pt idx="1629">231.887</cx:pt>
          <cx:pt idx="1630">229.773</cx:pt>
          <cx:pt idx="1631">229.14500000000001</cx:pt>
          <cx:pt idx="1632">229.953</cx:pt>
          <cx:pt idx="1633">230.07300000000001</cx:pt>
          <cx:pt idx="1634">229.08199999999999</cx:pt>
          <cx:pt idx="1635">230.096</cx:pt>
          <cx:pt idx="1636">229.14500000000001</cx:pt>
          <cx:pt idx="1637">228.613</cx:pt>
          <cx:pt idx="1638">226.47499999999999</cx:pt>
          <cx:pt idx="1639">219.554</cx:pt>
          <cx:pt idx="1640">225.30099999999999</cx:pt>
          <cx:pt idx="1641">229.46600000000001</cx:pt>
          <cx:pt idx="1642">219.5</cx:pt>
          <cx:pt idx="1643">222.631</cx:pt>
          <cx:pt idx="1644">223.173</cx:pt>
          <cx:pt idx="1645">222.167</cx:pt>
          <cx:pt idx="1646">221.72399999999999</cx:pt>
          <cx:pt idx="1647">220.85300000000001</cx:pt>
          <cx:pt idx="1648">221.185</cx:pt>
          <cx:pt idx="1649">219.89500000000001</cx:pt>
          <cx:pt idx="1650">220.77000000000001</cx:pt>
          <cx:pt idx="1651">220.773</cx:pt>
          <cx:pt idx="1652">217.708</cx:pt>
          <cx:pt idx="1653">219.41999999999999</cx:pt>
          <cx:pt idx="1654">221.364</cx:pt>
          <cx:pt idx="1655">219.66</cx:pt>
          <cx:pt idx="1656">215.958</cx:pt>
          <cx:pt idx="1657">221.77799999999999</cx:pt>
          <cx:pt idx="1658">216.49700000000001</cx:pt>
          <cx:pt idx="1659">209.06999999999999</cx:pt>
          <cx:pt idx="1660">210.10499999999999</cx:pt>
          <cx:pt idx="1661">214.119</cx:pt>
          <cx:pt idx="1662">219.12799999999999</cx:pt>
          <cx:pt idx="1663">223.18199999999999</cx:pt>
          <cx:pt idx="1664">199.46100000000001</cx:pt>
          <cx:pt idx="1665">199.10300000000001</cx:pt>
          <cx:pt idx="1666">196.46899999999999</cx:pt>
          <cx:pt idx="1667">195.398</cx:pt>
          <cx:pt idx="1668">196.10300000000001</cx:pt>
          <cx:pt idx="1669">194.63900000000001</cx:pt>
          <cx:pt idx="1670">195.91800000000001</cx:pt>
          <cx:pt idx="1671">194.65799999999999</cx:pt>
          <cx:pt idx="1672">194.38900000000001</cx:pt>
          <cx:pt idx="1673">195.13200000000001</cx:pt>
          <cx:pt idx="1674">193.96799999999999</cx:pt>
          <cx:pt idx="1675">193.47300000000001</cx:pt>
          <cx:pt idx="1676">191.101</cx:pt>
          <cx:pt idx="1677">186.423</cx:pt>
          <cx:pt idx="1678">185.86500000000001</cx:pt>
          <cx:pt idx="1679">190.18600000000001</cx:pt>
          <cx:pt idx="1680">195.422</cx:pt>
          <cx:pt idx="1681">191.11199999999999</cx:pt>
          <cx:pt idx="1682">192.67400000000001</cx:pt>
          <cx:pt idx="1683">193.09399999999999</cx:pt>
          <cx:pt idx="1684">238.93100000000001</cx:pt>
          <cx:pt idx="1685">238.036</cx:pt>
          <cx:pt idx="1686">237.66900000000001</cx:pt>
          <cx:pt idx="1687">233.345</cx:pt>
          <cx:pt idx="1688">235.238</cx:pt>
          <cx:pt idx="1689">233.595</cx:pt>
          <cx:pt idx="1690">235.63300000000001</cx:pt>
          <cx:pt idx="1691">233.03999999999999</cx:pt>
          <cx:pt idx="1692">237.148</cx:pt>
          <cx:pt idx="1693">233.44900000000001</cx:pt>
          <cx:pt idx="1694">227.33199999999999</cx:pt>
          <cx:pt idx="1695">235.70400000000001</cx:pt>
          <cx:pt idx="1696">235.27799999999999</cx:pt>
          <cx:pt idx="1697">234.375</cx:pt>
          <cx:pt idx="1698">226.185</cx:pt>
          <cx:pt idx="1699">237.21100000000001</cx:pt>
          <cx:pt idx="1700">257.31999999999999</cx:pt>
          <cx:pt idx="1701">256.32400000000001</cx:pt>
          <cx:pt idx="1702">252.262</cx:pt>
          <cx:pt idx="1703">252.29599999999999</cx:pt>
          <cx:pt idx="1704">251.477</cx:pt>
          <cx:pt idx="1705">251.59899999999999</cx:pt>
          <cx:pt idx="1706">253.566</cx:pt>
          <cx:pt idx="1707">252.43299999999999</cx:pt>
          <cx:pt idx="1708">250.99000000000001</cx:pt>
          <cx:pt idx="1709">251.702</cx:pt>
          <cx:pt idx="1710">250.02699999999999</cx:pt>
          <cx:pt idx="1711">251.441</cx:pt>
          <cx:pt idx="1712">249.96100000000001</cx:pt>
          <cx:pt idx="1713">247.78100000000001</cx:pt>
          <cx:pt idx="1714">241.49700000000001</cx:pt>
          <cx:pt idx="1715">251.62299999999999</cx:pt>
          <cx:pt idx="1716">248.09100000000001</cx:pt>
          <cx:pt idx="1717">241.45599999999999</cx:pt>
          <cx:pt idx="1718">250.16200000000001</cx:pt>
          <cx:pt idx="1719">212.25</cx:pt>
          <cx:pt idx="1720">211.154</cx:pt>
          <cx:pt idx="1721">211.28800000000001</cx:pt>
          <cx:pt idx="1722">209.59700000000001</cx:pt>
          <cx:pt idx="1723">210.761</cx:pt>
          <cx:pt idx="1724">209.804</cx:pt>
          <cx:pt idx="1725">209.833</cx:pt>
          <cx:pt idx="1726">209.916</cx:pt>
          <cx:pt idx="1727">209.369</cx:pt>
          <cx:pt idx="1728">206.797</cx:pt>
          <cx:pt idx="1729">206.672</cx:pt>
          <cx:pt idx="1730">212.749</cx:pt>
          <cx:pt idx="1731">207.18100000000001</cx:pt>
          <cx:pt idx="1732">207.43100000000001</cx:pt>
          <cx:pt idx="1733">206.714</cx:pt>
          <cx:pt idx="1734">201.10599999999999</cx:pt>
          <cx:pt idx="1735">201.52099999999999</cx:pt>
          <cx:pt idx="1736">209.774</cx:pt>
          <cx:pt idx="1737">208.16499999999999</cx:pt>
          <cx:pt idx="1738">202.53899999999999</cx:pt>
          <cx:pt idx="1739">225.28100000000001</cx:pt>
          <cx:pt idx="1740">223.66300000000001</cx:pt>
          <cx:pt idx="1741">222.82400000000001</cx:pt>
          <cx:pt idx="1742">223.00700000000001</cx:pt>
          <cx:pt idx="1743">221.73699999999999</cx:pt>
          <cx:pt idx="1744">222.58500000000001</cx:pt>
          <cx:pt idx="1745">222.91900000000001</cx:pt>
          <cx:pt idx="1746">222.751</cx:pt>
          <cx:pt idx="1747">223.31200000000001</cx:pt>
          <cx:pt idx="1748">219.38499999999999</cx:pt>
          <cx:pt idx="1749">220.92400000000001</cx:pt>
          <cx:pt idx="1750">219.45099999999999</cx:pt>
          <cx:pt idx="1751">218.84700000000001</cx:pt>
          <cx:pt idx="1752">221.364</cx:pt>
          <cx:pt idx="1753">216.25899999999999</cx:pt>
          <cx:pt idx="1754">210.41499999999999</cx:pt>
          <cx:pt idx="1755">210.24100000000001</cx:pt>
          <cx:pt idx="1756">222.59200000000001</cx:pt>
          <cx:pt idx="1757">225.441</cx:pt>
          <cx:pt idx="1758">221.85499999999999</cx:pt>
          <cx:pt idx="1759">217.03800000000001</cx:pt>
          <cx:pt idx="1760">216.768</cx:pt>
          <cx:pt idx="1761">216.435</cx:pt>
          <cx:pt idx="1762">215.09700000000001</cx:pt>
          <cx:pt idx="1763">216.15799999999999</cx:pt>
          <cx:pt idx="1764">215.626</cx:pt>
          <cx:pt idx="1765">216.161</cx:pt>
          <cx:pt idx="1766">215.25200000000001</cx:pt>
          <cx:pt idx="1767">215.81800000000001</cx:pt>
          <cx:pt idx="1768">214.82300000000001</cx:pt>
          <cx:pt idx="1769">213.899</cx:pt>
          <cx:pt idx="1770">214.15600000000001</cx:pt>
          <cx:pt idx="1771">212.61199999999999</cx:pt>
          <cx:pt idx="1772">212.816</cx:pt>
          <cx:pt idx="1773">209.89599999999999</cx:pt>
          <cx:pt idx="1774">207.54300000000001</cx:pt>
          <cx:pt idx="1775">207.50700000000001</cx:pt>
          <cx:pt idx="1776">211.92599999999999</cx:pt>
          <cx:pt idx="1777">204.5</cx:pt>
          <cx:pt idx="1778">183.709</cx:pt>
          <cx:pt idx="1779">216.89099999999999</cx:pt>
          <cx:pt idx="1780">214.34399999999999</cx:pt>
          <cx:pt idx="1781">214.70599999999999</cx:pt>
          <cx:pt idx="1782">215.91999999999999</cx:pt>
          <cx:pt idx="1783">215.19900000000001</cx:pt>
          <cx:pt idx="1784">217.66800000000001</cx:pt>
          <cx:pt idx="1785">213.94999999999999</cx:pt>
          <cx:pt idx="1786">212.53700000000001</cx:pt>
          <cx:pt idx="1787">214.63999999999999</cx:pt>
          <cx:pt idx="1788">216.245</cx:pt>
          <cx:pt idx="1789">214.49100000000001</cx:pt>
          <cx:pt idx="1790">215.69499999999999</cx:pt>
          <cx:pt idx="1791">216.596</cx:pt>
          <cx:pt idx="1792">216.97</cx:pt>
          <cx:pt idx="1793">215.744</cx:pt>
          <cx:pt idx="1794">214.16399999999999</cx:pt>
          <cx:pt idx="1795">210.94300000000001</cx:pt>
          <cx:pt idx="1796">212.30099999999999</cx:pt>
          <cx:pt idx="1797">214.45500000000001</cx:pt>
          <cx:pt idx="1798">206.483</cx:pt>
          <cx:pt idx="1799">201.392</cx:pt>
          <cx:pt idx="1800">200.74000000000001</cx:pt>
          <cx:pt idx="1801">204.47300000000001</cx:pt>
          <cx:pt idx="1802">204.69800000000001</cx:pt>
          <cx:pt idx="1803">204.304</cx:pt>
          <cx:pt idx="1804">201.27600000000001</cx:pt>
          <cx:pt idx="1805">204.459</cx:pt>
          <cx:pt idx="1806">201.05500000000001</cx:pt>
          <cx:pt idx="1807">201.072</cx:pt>
          <cx:pt idx="1808">201.55099999999999</cx:pt>
          <cx:pt idx="1809">200.77799999999999</cx:pt>
          <cx:pt idx="1810">201.01900000000001</cx:pt>
          <cx:pt idx="1811">202.68299999999999</cx:pt>
          <cx:pt idx="1812">202.73699999999999</cx:pt>
          <cx:pt idx="1813">201.68899999999999</cx:pt>
          <cx:pt idx="1814">200.62299999999999</cx:pt>
          <cx:pt idx="1815">200.738</cx:pt>
          <cx:pt idx="1816">174.23500000000001</cx:pt>
          <cx:pt idx="1817">173.69</cx:pt>
          <cx:pt idx="1818">172.82499999999999</cx:pt>
          <cx:pt idx="1819">174.28899999999999</cx:pt>
          <cx:pt idx="1820">171.36099999999999</cx:pt>
          <cx:pt idx="1821">171.13800000000001</cx:pt>
          <cx:pt idx="1822">174.11699999999999</cx:pt>
          <cx:pt idx="1823">171.25</cx:pt>
          <cx:pt idx="1824">171.41300000000001</cx:pt>
          <cx:pt idx="1825">170.054</cx:pt>
          <cx:pt idx="1826">172.934</cx:pt>
          <cx:pt idx="1827">171.898</cx:pt>
          <cx:pt idx="1828">170.12200000000001</cx:pt>
          <cx:pt idx="1829">168.821</cx:pt>
          <cx:pt idx="1830">171.77000000000001</cx:pt>
          <cx:pt idx="1831">169.84899999999999</cx:pt>
          <cx:pt idx="1832">170.971</cx:pt>
          <cx:pt idx="1833">168.92500000000001</cx:pt>
          <cx:pt idx="1834">168.46600000000001</cx:pt>
          <cx:pt idx="1835">163.08099999999999</cx:pt>
          <cx:pt idx="1836">205.97900000000001</cx:pt>
          <cx:pt idx="1837">205.614</cx:pt>
          <cx:pt idx="1838">206.04900000000001</cx:pt>
          <cx:pt idx="1839">205.26900000000001</cx:pt>
          <cx:pt idx="1840">205.30000000000001</cx:pt>
          <cx:pt idx="1841">204.01599999999999</cx:pt>
          <cx:pt idx="1842">206.00999999999999</cx:pt>
          <cx:pt idx="1843">203.53899999999999</cx:pt>
          <cx:pt idx="1844">203.339</cx:pt>
          <cx:pt idx="1845">204.13800000000001</cx:pt>
          <cx:pt idx="1846">204.72999999999999</cx:pt>
          <cx:pt idx="1847">203.96899999999999</cx:pt>
          <cx:pt idx="1848">204.20500000000001</cx:pt>
          <cx:pt idx="1849">204.946</cx:pt>
          <cx:pt idx="1850">202.15799999999999</cx:pt>
          <cx:pt idx="1851">202.488</cx:pt>
          <cx:pt idx="1852">201.95400000000001</cx:pt>
          <cx:pt idx="1853">203.57300000000001</cx:pt>
          <cx:pt idx="1854">203.11000000000001</cx:pt>
          <cx:pt idx="1855">202.62700000000001</cx:pt>
          <cx:pt idx="1856">202.149</cx:pt>
          <cx:pt idx="1857">202.48400000000001</cx:pt>
          <cx:pt idx="1858">201.631</cx:pt>
          <cx:pt idx="1859">201.684</cx:pt>
          <cx:pt idx="1860">200.887</cx:pt>
          <cx:pt idx="1861">201.68700000000001</cx:pt>
          <cx:pt idx="1862">199.78999999999999</cx:pt>
          <cx:pt idx="1863">200.404</cx:pt>
          <cx:pt idx="1864">199.88300000000001</cx:pt>
          <cx:pt idx="1865">199.18199999999999</cx:pt>
          <cx:pt idx="1866">199.31399999999999</cx:pt>
          <cx:pt idx="1867">198.82300000000001</cx:pt>
          <cx:pt idx="1868">199.13200000000001</cx:pt>
          <cx:pt idx="1869">199.98500000000001</cx:pt>
          <cx:pt idx="1870">198.34200000000001</cx:pt>
          <cx:pt idx="1871">188.88800000000001</cx:pt>
          <cx:pt idx="1872">159.91399999999999</cx:pt>
          <cx:pt idx="1873">158.86799999999999</cx:pt>
          <cx:pt idx="1874">159.50700000000001</cx:pt>
          <cx:pt idx="1875">159.99100000000001</cx:pt>
          <cx:pt idx="1876">159.636</cx:pt>
          <cx:pt idx="1877">158.68600000000001</cx:pt>
          <cx:pt idx="1878">159.53</cx:pt>
          <cx:pt idx="1879">157.84</cx:pt>
          <cx:pt idx="1880">157.34299999999999</cx:pt>
          <cx:pt idx="1881">158.07300000000001</cx:pt>
          <cx:pt idx="1882">157.654</cx:pt>
          <cx:pt idx="1883">158.82400000000001</cx:pt>
          <cx:pt idx="1884">158.18700000000001</cx:pt>
          <cx:pt idx="1885">157.702</cx:pt>
          <cx:pt idx="1886">158.64400000000001</cx:pt>
          <cx:pt idx="1887">158.89599999999999</cx:pt>
          <cx:pt idx="1888">155.03200000000001</cx:pt>
          <cx:pt idx="1889">154.88</cx:pt>
          <cx:pt idx="1890">153.14400000000001</cx:pt>
          <cx:pt idx="1891">153.012</cx:pt>
          <cx:pt idx="1892">219.422</cx:pt>
          <cx:pt idx="1893">218.84700000000001</cx:pt>
          <cx:pt idx="1894">219.31399999999999</cx:pt>
          <cx:pt idx="1895">218.69999999999999</cx:pt>
          <cx:pt idx="1896">217.82300000000001</cx:pt>
          <cx:pt idx="1897">217.93600000000001</cx:pt>
          <cx:pt idx="1898">218.352</cx:pt>
          <cx:pt idx="1899">218.66300000000001</cx:pt>
          <cx:pt idx="1900">218.221</cx:pt>
          <cx:pt idx="1901">217.411</cx:pt>
          <cx:pt idx="1902">217.84200000000001</cx:pt>
          <cx:pt idx="1903">218.40199999999999</cx:pt>
          <cx:pt idx="1904">216.98599999999999</cx:pt>
          <cx:pt idx="1905">215.49700000000001</cx:pt>
          <cx:pt idx="1906">216.83500000000001</cx:pt>
          <cx:pt idx="1907">217.53200000000001</cx:pt>
          <cx:pt idx="1908">215.45400000000001</cx:pt>
          <cx:pt idx="1909">215.86500000000001</cx:pt>
          <cx:pt idx="1910">217.07499999999999</cx:pt>
          <cx:pt idx="1911">204.28100000000001</cx:pt>
          <cx:pt idx="1912">229.238</cx:pt>
          <cx:pt idx="1913">228.72800000000001</cx:pt>
          <cx:pt idx="1914">227.285</cx:pt>
          <cx:pt idx="1915">227.06200000000001</cx:pt>
          <cx:pt idx="1916">228.33600000000001</cx:pt>
          <cx:pt idx="1917">227.95599999999999</cx:pt>
          <cx:pt idx="1918">226.23699999999999</cx:pt>
          <cx:pt idx="1919">226.65299999999999</cx:pt>
          <cx:pt idx="1920">226.61099999999999</cx:pt>
          <cx:pt idx="1921">226.226</cx:pt>
          <cx:pt idx="1922">226.12899999999999</cx:pt>
          <cx:pt idx="1923">224.31999999999999</cx:pt>
          <cx:pt idx="1924">225.202</cx:pt>
          <cx:pt idx="1925">226.11000000000001</cx:pt>
          <cx:pt idx="1926">225.82300000000001</cx:pt>
          <cx:pt idx="1927">224.12799999999999</cx:pt>
          <cx:pt idx="1928">221.714</cx:pt>
          <cx:pt idx="1929">223.762</cx:pt>
          <cx:pt idx="1930">224.42699999999999</cx:pt>
          <cx:pt idx="1931">224.55699999999999</cx:pt>
          <cx:pt idx="1932">197.15100000000001</cx:pt>
          <cx:pt idx="1933">196.97</cx:pt>
          <cx:pt idx="1934">196.20099999999999</cx:pt>
          <cx:pt idx="1935">196.315</cx:pt>
          <cx:pt idx="1936">196.63</cx:pt>
          <cx:pt idx="1937">195.749</cx:pt>
          <cx:pt idx="1938">198.49799999999999</cx:pt>
          <cx:pt idx="1939">194.011</cx:pt>
          <cx:pt idx="1940">194.327</cx:pt>
          <cx:pt idx="1941">195.99100000000001</cx:pt>
          <cx:pt idx="1942">194.465</cx:pt>
          <cx:pt idx="1943">196.65899999999999</cx:pt>
          <cx:pt idx="1944">195.33699999999999</cx:pt>
          <cx:pt idx="1945">196.03700000000001</cx:pt>
          <cx:pt idx="1946">194.333</cx:pt>
          <cx:pt idx="1947">192.49000000000001</cx:pt>
          <cx:pt idx="1948">197.88499999999999</cx:pt>
          <cx:pt idx="1949">194.33099999999999</cx:pt>
          <cx:pt idx="1950">192.88900000000001</cx:pt>
          <cx:pt idx="1951">190.083</cx:pt>
          <cx:pt idx="1952">191.21899999999999</cx:pt>
          <cx:pt idx="1953">191.32300000000001</cx:pt>
          <cx:pt idx="1954">192.49799999999999</cx:pt>
          <cx:pt idx="1955">191.245</cx:pt>
          <cx:pt idx="1956">190.11500000000001</cx:pt>
          <cx:pt idx="1957">191.15700000000001</cx:pt>
          <cx:pt idx="1958">190.69399999999999</cx:pt>
          <cx:pt idx="1959">189.423</cx:pt>
          <cx:pt idx="1960">189.608</cx:pt>
          <cx:pt idx="1961">189.964</cx:pt>
          <cx:pt idx="1962">189.375</cx:pt>
          <cx:pt idx="1963">189.06700000000001</cx:pt>
          <cx:pt idx="1964">189.50700000000001</cx:pt>
          <cx:pt idx="1965">189.62100000000001</cx:pt>
          <cx:pt idx="1966">189.00800000000001</cx:pt>
          <cx:pt idx="1967">190.12200000000001</cx:pt>
          <cx:pt idx="1968">188.97800000000001</cx:pt>
          <cx:pt idx="1969">188.815</cx:pt>
          <cx:pt idx="1970">197.07400000000001</cx:pt>
          <cx:pt idx="1971">196.94300000000001</cx:pt>
          <cx:pt idx="1972">196.643</cx:pt>
          <cx:pt idx="1973">196.37799999999999</cx:pt>
          <cx:pt idx="1974">196.40100000000001</cx:pt>
          <cx:pt idx="1975">196.07599999999999</cx:pt>
          <cx:pt idx="1976">197.30500000000001</cx:pt>
          <cx:pt idx="1977">196.31200000000001</cx:pt>
          <cx:pt idx="1978">196.00899999999999</cx:pt>
          <cx:pt idx="1979">195.82400000000001</cx:pt>
          <cx:pt idx="1980">195.66300000000001</cx:pt>
          <cx:pt idx="1981">194.86699999999999</cx:pt>
          <cx:pt idx="1982">195.19900000000001</cx:pt>
          <cx:pt idx="1983">197.68700000000001</cx:pt>
          <cx:pt idx="1984">196.20599999999999</cx:pt>
          <cx:pt idx="1985">193.27600000000001</cx:pt>
          <cx:pt idx="1986">193.93899999999999</cx:pt>
          <cx:pt idx="1987">195.578</cx:pt>
          <cx:pt idx="1988">193.072</cx:pt>
          <cx:pt idx="1989">195.09899999999999</cx:pt>
          <cx:pt idx="1990">234.173</cx:pt>
          <cx:pt idx="1991">234.036</cx:pt>
          <cx:pt idx="1992">235.06999999999999</cx:pt>
          <cx:pt idx="1993">234.19499999999999</cx:pt>
          <cx:pt idx="1994">234.834</cx:pt>
          <cx:pt idx="1995">232.71600000000001</cx:pt>
          <cx:pt idx="1996">232.91200000000001</cx:pt>
          <cx:pt idx="1997">233.97300000000001</cx:pt>
          <cx:pt idx="1998">233.93600000000001</cx:pt>
          <cx:pt idx="1999">234.03800000000001</cx:pt>
          <cx:pt idx="2000">233.77099999999999</cx:pt>
          <cx:pt idx="2001">233.97999999999999</cx:pt>
          <cx:pt idx="2002">233.024</cx:pt>
          <cx:pt idx="2003">229.63300000000001</cx:pt>
          <cx:pt idx="2004">232.10400000000001</cx:pt>
          <cx:pt idx="2005">229.161</cx:pt>
          <cx:pt idx="2006">245.44499999999999</cx:pt>
          <cx:pt idx="2007">245.53800000000001</cx:pt>
          <cx:pt idx="2008">246.042</cx:pt>
          <cx:pt idx="2009">246.10599999999999</cx:pt>
          <cx:pt idx="2010">244.77699999999999</cx:pt>
          <cx:pt idx="2011">245.036</cx:pt>
          <cx:pt idx="2012">243.94999999999999</cx:pt>
          <cx:pt idx="2013">244.791</cx:pt>
          <cx:pt idx="2014">243.92099999999999</cx:pt>
          <cx:pt idx="2015">242.565</cx:pt>
          <cx:pt idx="2016">243.20099999999999</cx:pt>
          <cx:pt idx="2017">245.923</cx:pt>
          <cx:pt idx="2018">243.733</cx:pt>
          <cx:pt idx="2019">243.346</cx:pt>
          <cx:pt idx="2020">243.60499999999999</cx:pt>
          <cx:pt idx="2021">242.77699999999999</cx:pt>
          <cx:pt idx="2022">242.38200000000001</cx:pt>
          <cx:pt idx="2023">237.40100000000001</cx:pt>
          <cx:pt idx="2024">237.47399999999999</cx:pt>
          <cx:pt idx="2025">168.56100000000001</cx:pt>
          <cx:pt idx="2026">168.482</cx:pt>
          <cx:pt idx="2027">168.72499999999999</cx:pt>
          <cx:pt idx="2028">168.47900000000001</cx:pt>
          <cx:pt idx="2029">168.524</cx:pt>
          <cx:pt idx="2030">168.16800000000001</cx:pt>
          <cx:pt idx="2031">167.114</cx:pt>
          <cx:pt idx="2032">167.78399999999999</cx:pt>
          <cx:pt idx="2033">166.97999999999999</cx:pt>
          <cx:pt idx="2034">168.49000000000001</cx:pt>
          <cx:pt idx="2035">168.55000000000001</cx:pt>
          <cx:pt idx="2036">167.83099999999999</cx:pt>
          <cx:pt idx="2037">166.91</cx:pt>
          <cx:pt idx="2038">166.249</cx:pt>
          <cx:pt idx="2039">162.36000000000001</cx:pt>
          <cx:pt idx="2040">165.071</cx:pt>
          <cx:pt idx="2041">167.059</cx:pt>
          <cx:pt idx="2042">162.15799999999999</cx:pt>
          <cx:pt idx="2043">164.018</cx:pt>
          <cx:pt idx="2044">155.83600000000001</cx:pt>
          <cx:pt idx="2045">225.82599999999999</cx:pt>
          <cx:pt idx="2046">224.41999999999999</cx:pt>
          <cx:pt idx="2047">224.16200000000001</cx:pt>
          <cx:pt idx="2048">224.78899999999999</cx:pt>
          <cx:pt idx="2049">223.358</cx:pt>
          <cx:pt idx="2050">223.346</cx:pt>
          <cx:pt idx="2051">222.608</cx:pt>
          <cx:pt idx="2052">224.18199999999999</cx:pt>
          <cx:pt idx="2053">223.982</cx:pt>
          <cx:pt idx="2054">222.523</cx:pt>
          <cx:pt idx="2055">222.86699999999999</cx:pt>
          <cx:pt idx="2056">223.63499999999999</cx:pt>
          <cx:pt idx="2057">223.184</cx:pt>
          <cx:pt idx="2058">221.702</cx:pt>
          <cx:pt idx="2059">220.55799999999999</cx:pt>
          <cx:pt idx="2060">220.88399999999999</cx:pt>
          <cx:pt idx="2061">225.833</cx:pt>
          <cx:pt idx="2062">222.279</cx:pt>
          <cx:pt idx="2063">219.15000000000001</cx:pt>
          <cx:pt idx="2064">210.386</cx:pt>
          <cx:pt idx="2065">209.18799999999999</cx:pt>
          <cx:pt idx="2066">208.654</cx:pt>
          <cx:pt idx="2067">209.93899999999999</cx:pt>
          <cx:pt idx="2068">208.631</cx:pt>
          <cx:pt idx="2069">208.05799999999999</cx:pt>
          <cx:pt idx="2070">208.04400000000001</cx:pt>
          <cx:pt idx="2071">209.768</cx:pt>
          <cx:pt idx="2072">208.77199999999999</cx:pt>
          <cx:pt idx="2073">207.72900000000001</cx:pt>
          <cx:pt idx="2074">207.02199999999999</cx:pt>
          <cx:pt idx="2075">206.85900000000001</cx:pt>
          <cx:pt idx="2076">207.41499999999999</cx:pt>
          <cx:pt idx="2077">207.21600000000001</cx:pt>
          <cx:pt idx="2078">206.63</cx:pt>
          <cx:pt idx="2079">208.584</cx:pt>
          <cx:pt idx="2080">206.86500000000001</cx:pt>
          <cx:pt idx="2081">199.387</cx:pt>
          <cx:pt idx="2082">198.80799999999999</cx:pt>
          <cx:pt idx="2083">198.66800000000001</cx:pt>
          <cx:pt idx="2084">199.05000000000001</cx:pt>
          <cx:pt idx="2085">198.60900000000001</cx:pt>
          <cx:pt idx="2086">198.398</cx:pt>
          <cx:pt idx="2087">198.50800000000001</cx:pt>
          <cx:pt idx="2088">199.29400000000001</cx:pt>
          <cx:pt idx="2089">197.97</cx:pt>
          <cx:pt idx="2090">198.113</cx:pt>
          <cx:pt idx="2091">197.346</cx:pt>
          <cx:pt idx="2092">198.27199999999999</cx:pt>
          <cx:pt idx="2093">198.447</cx:pt>
          <cx:pt idx="2094">198.441</cx:pt>
          <cx:pt idx="2095">197.422</cx:pt>
          <cx:pt idx="2096">197.70500000000001</cx:pt>
          <cx:pt idx="2097">198.15199999999999</cx:pt>
          <cx:pt idx="2098">195.49799999999999</cx:pt>
          <cx:pt idx="2099">199.21199999999999</cx:pt>
          <cx:pt idx="2100">193.52199999999999</cx:pt>
          <cx:pt idx="2101">191.70599999999999</cx:pt>
          <cx:pt idx="2102">189.392</cx:pt>
          <cx:pt idx="2103">189.66499999999999</cx:pt>
          <cx:pt idx="2104">188.62700000000001</cx:pt>
          <cx:pt idx="2105">188.59899999999999</cx:pt>
          <cx:pt idx="2106">188.649</cx:pt>
          <cx:pt idx="2107">189.017</cx:pt>
          <cx:pt idx="2108">189.78100000000001</cx:pt>
          <cx:pt idx="2109">189.11799999999999</cx:pt>
          <cx:pt idx="2110">189.233</cx:pt>
          <cx:pt idx="2111">188.226</cx:pt>
          <cx:pt idx="2112">189.93000000000001</cx:pt>
          <cx:pt idx="2113">189.02600000000001</cx:pt>
          <cx:pt idx="2114">186.78899999999999</cx:pt>
          <cx:pt idx="2115">184.81</cx:pt>
          <cx:pt idx="2116">188.84399999999999</cx:pt>
          <cx:pt idx="2117">184.465</cx:pt>
          <cx:pt idx="2118">186.40600000000001</cx:pt>
          <cx:pt idx="2119">175.613</cx:pt>
          <cx:pt idx="2120">178.46700000000001</cx:pt>
          <cx:pt idx="2121">182.422</cx:pt>
          <cx:pt idx="2122">181.34700000000001</cx:pt>
          <cx:pt idx="2123">175.29499999999999</cx:pt>
          <cx:pt idx="2124">213.804</cx:pt>
          <cx:pt idx="2125">213.13800000000001</cx:pt>
          <cx:pt idx="2126">213.21600000000001</cx:pt>
          <cx:pt idx="2127">212.81200000000001</cx:pt>
          <cx:pt idx="2128">215.74199999999999</cx:pt>
          <cx:pt idx="2129">215.69999999999999</cx:pt>
          <cx:pt idx="2130">212.86500000000001</cx:pt>
          <cx:pt idx="2131">213.99799999999999</cx:pt>
          <cx:pt idx="2132">216.06100000000001</cx:pt>
          <cx:pt idx="2133">214.05799999999999</cx:pt>
          <cx:pt idx="2134">212.798</cx:pt>
          <cx:pt idx="2135">210.745</cx:pt>
          <cx:pt idx="2136">203.87799999999999</cx:pt>
          <cx:pt idx="2137">200.86000000000001</cx:pt>
          <cx:pt idx="2138">202.59700000000001</cx:pt>
          <cx:pt idx="2139">197.613</cx:pt>
          <cx:pt idx="2140">208.51499999999999</cx:pt>
          <cx:pt idx="2141">184.947</cx:pt>
          <cx:pt idx="2142">185.11000000000001</cx:pt>
          <cx:pt idx="2143">129.626</cx:pt>
          <cx:pt idx="2144">204.00899999999999</cx:pt>
          <cx:pt idx="2145">205.60499999999999</cx:pt>
          <cx:pt idx="2146">203.352</cx:pt>
          <cx:pt idx="2147">203.46600000000001</cx:pt>
          <cx:pt idx="2148">203.28800000000001</cx:pt>
          <cx:pt idx="2149">204.15100000000001</cx:pt>
          <cx:pt idx="2150">204.06999999999999</cx:pt>
          <cx:pt idx="2151">202.584</cx:pt>
          <cx:pt idx="2152">200.572</cx:pt>
          <cx:pt idx="2153">201.31100000000001</cx:pt>
          <cx:pt idx="2154">204.43299999999999</cx:pt>
          <cx:pt idx="2155">200.69499999999999</cx:pt>
          <cx:pt idx="2156">205.22999999999999</cx:pt>
          <cx:pt idx="2157">193.315</cx:pt>
          <cx:pt idx="2158">190.42599999999999</cx:pt>
          <cx:pt idx="2159">189.44300000000001</cx:pt>
          <cx:pt idx="2160">192.32900000000001</cx:pt>
          <cx:pt idx="2161">194.29900000000001</cx:pt>
          <cx:pt idx="2162">198.17400000000001</cx:pt>
          <cx:pt idx="2163">194.50200000000001</cx:pt>
          <cx:pt idx="2164">195.47399999999999</cx:pt>
          <cx:pt idx="2165">193.09800000000001</cx:pt>
          <cx:pt idx="2166">187.566</cx:pt>
          <cx:pt idx="2167">190.73099999999999</cx:pt>
          <cx:pt idx="2168">192.273</cx:pt>
          <cx:pt idx="2169">190.06800000000001</cx:pt>
          <cx:pt idx="2170">188.44499999999999</cx:pt>
          <cx:pt idx="2171">189.36199999999999</cx:pt>
          <cx:pt idx="2172">191.715</cx:pt>
          <cx:pt idx="2173">189.05000000000001</cx:pt>
          <cx:pt idx="2174">191.24600000000001</cx:pt>
          <cx:pt idx="2175">187.61600000000001</cx:pt>
          <cx:pt idx="2176">188.149</cx:pt>
          <cx:pt idx="2177">188.03</cx:pt>
          <cx:pt idx="2178">185.90100000000001</cx:pt>
          <cx:pt idx="2179">189.13399999999999</cx:pt>
          <cx:pt idx="2180">183.15600000000001</cx:pt>
          <cx:pt idx="2181">187.697</cx:pt>
          <cx:pt idx="2182">181.33699999999999</cx:pt>
          <cx:pt idx="2183">180.38300000000001</cx:pt>
          <cx:pt idx="2184">178.92500000000001</cx:pt>
          <cx:pt idx="2185">173.376</cx:pt>
          <cx:pt idx="2186">182.13999999999999</cx:pt>
          <cx:pt idx="2187">197.55199999999999</cx:pt>
          <cx:pt idx="2188">197.50999999999999</cx:pt>
          <cx:pt idx="2189">196.745</cx:pt>
          <cx:pt idx="2190">195.93299999999999</cx:pt>
          <cx:pt idx="2191">196.768</cx:pt>
          <cx:pt idx="2192">196.006</cx:pt>
          <cx:pt idx="2193">195.21199999999999</cx:pt>
          <cx:pt idx="2194">196.077</cx:pt>
          <cx:pt idx="2195">195.47800000000001</cx:pt>
          <cx:pt idx="2196">195.64500000000001</cx:pt>
          <cx:pt idx="2197">196.06800000000001</cx:pt>
          <cx:pt idx="2198">194.672</cx:pt>
          <cx:pt idx="2199">196.10300000000001</cx:pt>
          <cx:pt idx="2200">198.655</cx:pt>
          <cx:pt idx="2201">195.03200000000001</cx:pt>
          <cx:pt idx="2202">192.92400000000001</cx:pt>
          <cx:pt idx="2203">187.10599999999999</cx:pt>
          <cx:pt idx="2204">186.66399999999999</cx:pt>
          <cx:pt idx="2205">186.398</cx:pt>
          <cx:pt idx="2206">193.233</cx:pt>
          <cx:pt idx="2207">182.071</cx:pt>
          <cx:pt idx="2208">185.35300000000001</cx:pt>
          <cx:pt idx="2209">159.643</cx:pt>
          <cx:pt idx="2210">159.91</cx:pt>
          <cx:pt idx="2211">159.56800000000001</cx:pt>
          <cx:pt idx="2212">159.251</cx:pt>
          <cx:pt idx="2213">157.755</cx:pt>
          <cx:pt idx="2214">158.40799999999999</cx:pt>
          <cx:pt idx="2215">158.29499999999999</cx:pt>
          <cx:pt idx="2216">158.28700000000001</cx:pt>
          <cx:pt idx="2217">157.91499999999999</cx:pt>
          <cx:pt idx="2218">157.19</cx:pt>
          <cx:pt idx="2219">157.42099999999999</cx:pt>
          <cx:pt idx="2220">159.089</cx:pt>
          <cx:pt idx="2221">157.37100000000001</cx:pt>
          <cx:pt idx="2222">151.14400000000001</cx:pt>
          <cx:pt idx="2223">151.55000000000001</cx:pt>
          <cx:pt idx="2224">153.36500000000001</cx:pt>
          <cx:pt idx="2225">150.05600000000001</cx:pt>
          <cx:pt idx="2226">152.06</cx:pt>
          <cx:pt idx="2227">152.637</cx:pt>
          <cx:pt idx="2228">146.179</cx:pt>
          <cx:pt idx="2229">148.857</cx:pt>
          <cx:pt idx="2230">151.684</cx:pt>
          <cx:pt idx="2231">89.540000000000006</cx:pt>
          <cx:pt idx="2232">213.34200000000001</cx:pt>
          <cx:pt idx="2233">213.76900000000001</cx:pt>
          <cx:pt idx="2234">215.447</cx:pt>
          <cx:pt idx="2235">213.971</cx:pt>
          <cx:pt idx="2236">213.57400000000001</cx:pt>
          <cx:pt idx="2237">214.52099999999999</cx:pt>
          <cx:pt idx="2238">213.529</cx:pt>
          <cx:pt idx="2239">213.49299999999999</cx:pt>
          <cx:pt idx="2240">213.61699999999999</cx:pt>
          <cx:pt idx="2241">211.42599999999999</cx:pt>
          <cx:pt idx="2242">212.52500000000001</cx:pt>
          <cx:pt idx="2243">214.62799999999999</cx:pt>
          <cx:pt idx="2244">210.20099999999999</cx:pt>
          <cx:pt idx="2245">211.32900000000001</cx:pt>
          <cx:pt idx="2246">215.51900000000001</cx:pt>
          <cx:pt idx="2247">214.501</cx:pt>
          <cx:pt idx="2248">212.059</cx:pt>
          <cx:pt idx="2249">208.27799999999999</cx:pt>
          <cx:pt idx="2250">206.06200000000001</cx:pt>
          <cx:pt idx="2251">203.16900000000001</cx:pt>
          <cx:pt idx="2252">203.898</cx:pt>
          <cx:pt idx="2253">213.09100000000001</cx:pt>
          <cx:pt idx="2254">203.64699999999999</cx:pt>
          <cx:pt idx="2255">203.43199999999999</cx:pt>
          <cx:pt idx="2256">201.77799999999999</cx:pt>
          <cx:pt idx="2257">200.90600000000001</cx:pt>
          <cx:pt idx="2258">200.744</cx:pt>
          <cx:pt idx="2259">200.20599999999999</cx:pt>
          <cx:pt idx="2260">200.89500000000001</cx:pt>
          <cx:pt idx="2261">201.71100000000001</cx:pt>
          <cx:pt idx="2262">203.965</cx:pt>
          <cx:pt idx="2263">196.77600000000001</cx:pt>
          <cx:pt idx="2264">197.85499999999999</cx:pt>
          <cx:pt idx="2265">197.404</cx:pt>
          <cx:pt idx="2266">197.28800000000001</cx:pt>
          <cx:pt idx="2267">196.63300000000001</cx:pt>
          <cx:pt idx="2268">198.94999999999999</cx:pt>
          <cx:pt idx="2269">198.28899999999999</cx:pt>
          <cx:pt idx="2270">200.441</cx:pt>
          <cx:pt idx="2271">194.65299999999999</cx:pt>
          <cx:pt idx="2272">197.596</cx:pt>
          <cx:pt idx="2273">191.72900000000001</cx:pt>
          <cx:pt idx="2274">191.60499999999999</cx:pt>
          <cx:pt idx="2275">192.23400000000001</cx:pt>
          <cx:pt idx="2276">194.32300000000001</cx:pt>
          <cx:pt idx="2277">194.846</cx:pt>
          <cx:pt idx="2278">185.74100000000001</cx:pt>
          <cx:pt idx="2279">196.774</cx:pt>
          <cx:pt idx="2280">196.744</cx:pt>
          <cx:pt idx="2281">197.52099999999999</cx:pt>
          <cx:pt idx="2282">196.08500000000001</cx:pt>
          <cx:pt idx="2283">195.98099999999999</cx:pt>
          <cx:pt idx="2284">195.46899999999999</cx:pt>
          <cx:pt idx="2285">196.03</cx:pt>
          <cx:pt idx="2286">195.30000000000001</cx:pt>
          <cx:pt idx="2287">194.91999999999999</cx:pt>
          <cx:pt idx="2288">195.322</cx:pt>
          <cx:pt idx="2289">194.679</cx:pt>
          <cx:pt idx="2290">194.24799999999999</cx:pt>
          <cx:pt idx="2291">194.44800000000001</cx:pt>
          <cx:pt idx="2292">194.88900000000001</cx:pt>
          <cx:pt idx="2293">197.11799999999999</cx:pt>
          <cx:pt idx="2294">194.49000000000001</cx:pt>
          <cx:pt idx="2295">190.48500000000001</cx:pt>
          <cx:pt idx="2296">187.905</cx:pt>
          <cx:pt idx="2297">190.66200000000001</cx:pt>
          <cx:pt idx="2298">189.536</cx:pt>
          <cx:pt idx="2299">191.691</cx:pt>
          <cx:pt idx="2300">193.554</cx:pt>
          <cx:pt idx="2301">183.816</cx:pt>
          <cx:pt idx="2302">187.465</cx:pt>
          <cx:pt idx="2303">229.608</cx:pt>
          <cx:pt idx="2304">228.63300000000001</cx:pt>
          <cx:pt idx="2305">228.15600000000001</cx:pt>
          <cx:pt idx="2306">228.03100000000001</cx:pt>
          <cx:pt idx="2307">226.53999999999999</cx:pt>
          <cx:pt idx="2308">226.678</cx:pt>
          <cx:pt idx="2309">230.59999999999999</cx:pt>
          <cx:pt idx="2310">224.80600000000001</cx:pt>
          <cx:pt idx="2311">225.203</cx:pt>
          <cx:pt idx="2312">225.63900000000001</cx:pt>
          <cx:pt idx="2313">225.56899999999999</cx:pt>
          <cx:pt idx="2314">228.08699999999999</cx:pt>
          <cx:pt idx="2315">229.31100000000001</cx:pt>
          <cx:pt idx="2316">233.37299999999999</cx:pt>
          <cx:pt idx="2317">231.40700000000001</cx:pt>
          <cx:pt idx="2318">219.72399999999999</cx:pt>
          <cx:pt idx="2319">220.33600000000001</cx:pt>
          <cx:pt idx="2320">219.96100000000001</cx:pt>
          <cx:pt idx="2321">214.65600000000001</cx:pt>
          <cx:pt idx="2322">215.72300000000001</cx:pt>
          <cx:pt idx="2323">226.21899999999999</cx:pt>
          <cx:pt idx="2324">221.18199999999999</cx:pt>
          <cx:pt idx="2325">218.982</cx:pt>
          <cx:pt idx="2326">210.72499999999999</cx:pt>
          <cx:pt idx="2327">217.005</cx:pt>
          <cx:pt idx="2328">216.386</cx:pt>
          <cx:pt idx="2329">217.166</cx:pt>
          <cx:pt idx="2330">215.238</cx:pt>
          <cx:pt idx="2331">215.38499999999999</cx:pt>
          <cx:pt idx="2332">214.74700000000001</cx:pt>
          <cx:pt idx="2333">213.38900000000001</cx:pt>
          <cx:pt idx="2334">214.94</cx:pt>
          <cx:pt idx="2335">213.60499999999999</cx:pt>
          <cx:pt idx="2336">213.30000000000001</cx:pt>
          <cx:pt idx="2337">213.571</cx:pt>
          <cx:pt idx="2338">213.768</cx:pt>
          <cx:pt idx="2339">214.30500000000001</cx:pt>
          <cx:pt idx="2340">215.17099999999999</cx:pt>
          <cx:pt idx="2341">213.929</cx:pt>
          <cx:pt idx="2342">214.977</cx:pt>
          <cx:pt idx="2343">214.72200000000001</cx:pt>
          <cx:pt idx="2344">210.53800000000001</cx:pt>
          <cx:pt idx="2345">203.63800000000001</cx:pt>
          <cx:pt idx="2346">204.13499999999999</cx:pt>
          <cx:pt idx="2347">204.03700000000001</cx:pt>
          <cx:pt idx="2348">197.10499999999999</cx:pt>
          <cx:pt idx="2349">122.47</cx:pt>
          <cx:pt idx="2350">190.821</cx:pt>
          <cx:pt idx="2351">189.57300000000001</cx:pt>
          <cx:pt idx="2352">191.49100000000001</cx:pt>
          <cx:pt idx="2353">189.26900000000001</cx:pt>
          <cx:pt idx="2354">188.20699999999999</cx:pt>
          <cx:pt idx="2355">187.30199999999999</cx:pt>
          <cx:pt idx="2356">186.995</cx:pt>
          <cx:pt idx="2357">187.30000000000001</cx:pt>
          <cx:pt idx="2358">187.12799999999999</cx:pt>
          <cx:pt idx="2359">190.452</cx:pt>
          <cx:pt idx="2360">184.739</cx:pt>
          <cx:pt idx="2361">184.57300000000001</cx:pt>
          <cx:pt idx="2362">184.77000000000001</cx:pt>
          <cx:pt idx="2363">180.33500000000001</cx:pt>
          <cx:pt idx="2364">180.393</cx:pt>
          <cx:pt idx="2365">179.88900000000001</cx:pt>
          <cx:pt idx="2366">179.03299999999999</cx:pt>
          <cx:pt idx="2367">180.68600000000001</cx:pt>
          <cx:pt idx="2368">176.65700000000001</cx:pt>
          <cx:pt idx="2369">182.84200000000001</cx:pt>
          <cx:pt idx="2370">181.648</cx:pt>
          <cx:pt idx="2371">179.316</cx:pt>
          <cx:pt idx="2372">178.86199999999999</cx:pt>
          <cx:pt idx="2373">231.178</cx:pt>
          <cx:pt idx="2374">230.489</cx:pt>
          <cx:pt idx="2375">229.624</cx:pt>
          <cx:pt idx="2376">228.99000000000001</cx:pt>
          <cx:pt idx="2377">228.232</cx:pt>
          <cx:pt idx="2378">225.75700000000001</cx:pt>
          <cx:pt idx="2379">225.30099999999999</cx:pt>
          <cx:pt idx="2380">225.63399999999999</cx:pt>
          <cx:pt idx="2381">226.79900000000001</cx:pt>
          <cx:pt idx="2382">224.59299999999999</cx:pt>
          <cx:pt idx="2383">224.054</cx:pt>
          <cx:pt idx="2384">223.203</cx:pt>
          <cx:pt idx="2385">225.98400000000001</cx:pt>
          <cx:pt idx="2386">225.40199999999999</cx:pt>
          <cx:pt idx="2387">227.42699999999999</cx:pt>
          <cx:pt idx="2388">217.74600000000001</cx:pt>
          <cx:pt idx="2389">217.91900000000001</cx:pt>
          <cx:pt idx="2390">218.745</cx:pt>
          <cx:pt idx="2391">219.059</cx:pt>
          <cx:pt idx="2392">218.33600000000001</cx:pt>
          <cx:pt idx="2393">226.393</cx:pt>
          <cx:pt idx="2394">223.375</cx:pt>
          <cx:pt idx="2395">179.84399999999999</cx:pt>
          <cx:pt idx="2396">247.86099999999999</cx:pt>
          <cx:pt idx="2397">246.51599999999999</cx:pt>
          <cx:pt idx="2398">246.583</cx:pt>
          <cx:pt idx="2399">246.822</cx:pt>
          <cx:pt idx="2400">246.828</cx:pt>
          <cx:pt idx="2401">247.452</cx:pt>
          <cx:pt idx="2402">246.58000000000001</cx:pt>
          <cx:pt idx="2403">246.62700000000001</cx:pt>
          <cx:pt idx="2404">245.50299999999999</cx:pt>
          <cx:pt idx="2405">244.66200000000001</cx:pt>
          <cx:pt idx="2406">244.70500000000001</cx:pt>
          <cx:pt idx="2407">245.05600000000001</cx:pt>
          <cx:pt idx="2408">246.38200000000001</cx:pt>
          <cx:pt idx="2409">241.584</cx:pt>
          <cx:pt idx="2410">243.995</cx:pt>
          <cx:pt idx="2411">245.53200000000001</cx:pt>
          <cx:pt idx="2412">237.62</cx:pt>
          <cx:pt idx="2413">237.46600000000001</cx:pt>
          <cx:pt idx="2414">234.65299999999999</cx:pt>
          <cx:pt idx="2415">236.52600000000001</cx:pt>
          <cx:pt idx="2416">234.27799999999999</cx:pt>
          <cx:pt idx="2417">229.476</cx:pt>
          <cx:pt idx="2418">169.137</cx:pt>
          <cx:pt idx="2419">168.87899999999999</cx:pt>
          <cx:pt idx="2420">166.47</cx:pt>
          <cx:pt idx="2421">166.46199999999999</cx:pt>
          <cx:pt idx="2422">165.83699999999999</cx:pt>
          <cx:pt idx="2423">165.52199999999999</cx:pt>
          <cx:pt idx="2424">167.15700000000001</cx:pt>
          <cx:pt idx="2425">162.94499999999999</cx:pt>
          <cx:pt idx="2426">162.374</cx:pt>
          <cx:pt idx="2427">162.751</cx:pt>
          <cx:pt idx="2428">163.202</cx:pt>
          <cx:pt idx="2429">162.577</cx:pt>
          <cx:pt idx="2430">166.50899999999999</cx:pt>
          <cx:pt idx="2431">166.464</cx:pt>
          <cx:pt idx="2432">162.31700000000001</cx:pt>
          <cx:pt idx="2433">161.54400000000001</cx:pt>
          <cx:pt idx="2434">160.822</cx:pt>
          <cx:pt idx="2435">162.37200000000001</cx:pt>
          <cx:pt idx="2436">164.90100000000001</cx:pt>
          <cx:pt idx="2437">155.077</cx:pt>
          <cx:pt idx="2438">160.25999999999999</cx:pt>
          <cx:pt idx="2439">154.81899999999999</cx:pt>
          <cx:pt idx="2440">156.91499999999999</cx:pt>
          <cx:pt idx="2441">223.21899999999999</cx:pt>
          <cx:pt idx="2442">223.64699999999999</cx:pt>
          <cx:pt idx="2443">222.815</cx:pt>
          <cx:pt idx="2444">223.51499999999999</cx:pt>
          <cx:pt idx="2445">219.63300000000001</cx:pt>
          <cx:pt idx="2446">220.39500000000001</cx:pt>
          <cx:pt idx="2447">221.251</cx:pt>
          <cx:pt idx="2448">218.85400000000001</cx:pt>
          <cx:pt idx="2449">218.68000000000001</cx:pt>
          <cx:pt idx="2450">219.786</cx:pt>
          <cx:pt idx="2451">221.535</cx:pt>
          <cx:pt idx="2452">214.148</cx:pt>
          <cx:pt idx="2453">209.66</cx:pt>
          <cx:pt idx="2454">209.44300000000001</cx:pt>
          <cx:pt idx="2455">208.36600000000001</cx:pt>
          <cx:pt idx="2456">209.458</cx:pt>
          <cx:pt idx="2457">217.517</cx:pt>
          <cx:pt idx="2458">217.041</cx:pt>
          <cx:pt idx="2459">129.541</cx:pt>
          <cx:pt idx="2460">183.33500000000001</cx:pt>
          <cx:pt idx="2461">183.048</cx:pt>
          <cx:pt idx="2462">182.928</cx:pt>
          <cx:pt idx="2463">180.74799999999999</cx:pt>
          <cx:pt idx="2464">181.12200000000001</cx:pt>
          <cx:pt idx="2465">181.501</cx:pt>
          <cx:pt idx="2466">181.18700000000001</cx:pt>
          <cx:pt idx="2467">178.74799999999999</cx:pt>
          <cx:pt idx="2468">178.46899999999999</cx:pt>
          <cx:pt idx="2469">180.511</cx:pt>
          <cx:pt idx="2470">180.54300000000001</cx:pt>
          <cx:pt idx="2471">180.17099999999999</cx:pt>
          <cx:pt idx="2472">175.74600000000001</cx:pt>
          <cx:pt idx="2473">169.452</cx:pt>
          <cx:pt idx="2474">170.851</cx:pt>
          <cx:pt idx="2475">179.518</cx:pt>
          <cx:pt idx="2476">183.13900000000001</cx:pt>
          <cx:pt idx="2477">178.83500000000001</cx:pt>
          <cx:pt idx="2478">171.15700000000001</cx:pt>
          <cx:pt idx="2479">173.11199999999999</cx:pt>
          <cx:pt idx="2480">164.83000000000001</cx:pt>
          <cx:pt idx="2481">161.50299999999999</cx:pt>
          <cx:pt idx="2482">168.41399999999999</cx:pt>
          <cx:pt idx="2483">167.53899999999999</cx:pt>
          <cx:pt idx="2484">208.828</cx:pt>
          <cx:pt idx="2485">209.49299999999999</cx:pt>
          <cx:pt idx="2486">210.03800000000001</cx:pt>
          <cx:pt idx="2487">210.04900000000001</cx:pt>
          <cx:pt idx="2488">209.81899999999999</cx:pt>
          <cx:pt idx="2489">209.107</cx:pt>
          <cx:pt idx="2490">206.22900000000001</cx:pt>
          <cx:pt idx="2491">206.87299999999999</cx:pt>
          <cx:pt idx="2492">206.38800000000001</cx:pt>
          <cx:pt idx="2493">207.529</cx:pt>
          <cx:pt idx="2494">204.93199999999999</cx:pt>
          <cx:pt idx="2495">206.84</cx:pt>
          <cx:pt idx="2496">204.285</cx:pt>
          <cx:pt idx="2497">206.20699999999999</cx:pt>
          <cx:pt idx="2498">205.92500000000001</cx:pt>
          <cx:pt idx="2499">205.50299999999999</cx:pt>
          <cx:pt idx="2500">206.64400000000001</cx:pt>
          <cx:pt idx="2501">201.03899999999999</cx:pt>
          <cx:pt idx="2502">200.636</cx:pt>
          <cx:pt idx="2503">199.65700000000001</cx:pt>
          <cx:pt idx="2504">199.565</cx:pt>
          <cx:pt idx="2505">199.66999999999999</cx:pt>
          <cx:pt idx="2506">202.071</cx:pt>
          <cx:pt idx="2507">201.61600000000001</cx:pt>
          <cx:pt idx="2508">196.52600000000001</cx:pt>
          <cx:pt idx="2509">197.428</cx:pt>
          <cx:pt idx="2510">196.72499999999999</cx:pt>
          <cx:pt idx="2511">196.58000000000001</cx:pt>
          <cx:pt idx="2512">196.499</cx:pt>
          <cx:pt idx="2513">195.42699999999999</cx:pt>
          <cx:pt idx="2514">195.58799999999999</cx:pt>
          <cx:pt idx="2515">195.64699999999999</cx:pt>
          <cx:pt idx="2516">194.636</cx:pt>
          <cx:pt idx="2517">194.63999999999999</cx:pt>
          <cx:pt idx="2518">194.738</cx:pt>
          <cx:pt idx="2519">194.74600000000001</cx:pt>
          <cx:pt idx="2520">194.696</cx:pt>
          <cx:pt idx="2521">194.624</cx:pt>
          <cx:pt idx="2522">194.928</cx:pt>
          <cx:pt idx="2523">195.26300000000001</cx:pt>
          <cx:pt idx="2524">189.739</cx:pt>
          <cx:pt idx="2525">188.40199999999999</cx:pt>
          <cx:pt idx="2526">188.173</cx:pt>
          <cx:pt idx="2527">187.483</cx:pt>
          <cx:pt idx="2528">188.66300000000001</cx:pt>
          <cx:pt idx="2529">187.148</cx:pt>
          <cx:pt idx="2530">212.488</cx:pt>
          <cx:pt idx="2531">211.38200000000001</cx:pt>
          <cx:pt idx="2532">211.96899999999999</cx:pt>
          <cx:pt idx="2533">213.33600000000001</cx:pt>
          <cx:pt idx="2534">213.066</cx:pt>
          <cx:pt idx="2535">212.39599999999999</cx:pt>
          <cx:pt idx="2536">214.631</cx:pt>
          <cx:pt idx="2537">210.167</cx:pt>
          <cx:pt idx="2538">208.583</cx:pt>
          <cx:pt idx="2539">207.64099999999999</cx:pt>
          <cx:pt idx="2540">211.02500000000001</cx:pt>
          <cx:pt idx="2541">206.661</cx:pt>
          <cx:pt idx="2542">206.27500000000001</cx:pt>
          <cx:pt idx="2543">201.96899999999999</cx:pt>
          <cx:pt idx="2544">199.30000000000001</cx:pt>
          <cx:pt idx="2545">208.86099999999999</cx:pt>
          <cx:pt idx="2546">204.173</cx:pt>
          <cx:pt idx="2547">201.12899999999999</cx:pt>
          <cx:pt idx="2548">200.28299999999999</cx:pt>
          <cx:pt idx="2549">202.87299999999999</cx:pt>
          <cx:pt idx="2550">211.21799999999999</cx:pt>
          <cx:pt idx="2551">212.209</cx:pt>
          <cx:pt idx="2552">196.523</cx:pt>
          <cx:pt idx="2553">197.05699999999999</cx:pt>
          <cx:pt idx="2554">196.50800000000001</cx:pt>
          <cx:pt idx="2555">198.41499999999999</cx:pt>
          <cx:pt idx="2556">195.637</cx:pt>
          <cx:pt idx="2557">198.12700000000001</cx:pt>
          <cx:pt idx="2558">195.453</cx:pt>
          <cx:pt idx="2559">196.57499999999999</cx:pt>
          <cx:pt idx="2560">194.69800000000001</cx:pt>
          <cx:pt idx="2561">193.95599999999999</cx:pt>
          <cx:pt idx="2562">193.786</cx:pt>
          <cx:pt idx="2563">196.06200000000001</cx:pt>
          <cx:pt idx="2564">194.37899999999999</cx:pt>
          <cx:pt idx="2565">192.346</cx:pt>
          <cx:pt idx="2566">192.47</cx:pt>
          <cx:pt idx="2567">189.40100000000001</cx:pt>
          <cx:pt idx="2568">197.46600000000001</cx:pt>
          <cx:pt idx="2569">187.33199999999999</cx:pt>
          <cx:pt idx="2570">189.42099999999999</cx:pt>
          <cx:pt idx="2571">189.53999999999999</cx:pt>
          <cx:pt idx="2572">193.17699999999999</cx:pt>
          <cx:pt idx="2573">189.11600000000001</cx:pt>
          <cx:pt idx="2574">182.42699999999999</cx:pt>
          <cx:pt idx="2575">188.80600000000001</cx:pt>
          <cx:pt idx="2576">195.42400000000001</cx:pt>
          <cx:pt idx="2577">193.67699999999999</cx:pt>
          <cx:pt idx="2578">198.232</cx:pt>
          <cx:pt idx="2579">195.02099999999999</cx:pt>
          <cx:pt idx="2580">193.97399999999999</cx:pt>
          <cx:pt idx="2581">192.99700000000001</cx:pt>
          <cx:pt idx="2582">192.256</cx:pt>
          <cx:pt idx="2583">193.88</cx:pt>
          <cx:pt idx="2584">193.792</cx:pt>
          <cx:pt idx="2585">191.30600000000001</cx:pt>
          <cx:pt idx="2586">191.23699999999999</cx:pt>
          <cx:pt idx="2587">191.625</cx:pt>
          <cx:pt idx="2588">192.32900000000001</cx:pt>
          <cx:pt idx="2589">192.96299999999999</cx:pt>
          <cx:pt idx="2590">193.99100000000001</cx:pt>
          <cx:pt idx="2591">191.12899999999999</cx:pt>
          <cx:pt idx="2592">193.06299999999999</cx:pt>
          <cx:pt idx="2593">192.95099999999999</cx:pt>
          <cx:pt idx="2594">192.28999999999999</cx:pt>
          <cx:pt idx="2595">187.23699999999999</cx:pt>
          <cx:pt idx="2596">187.999</cx:pt>
          <cx:pt idx="2597">189.81200000000001</cx:pt>
          <cx:pt idx="2598">184.98599999999999</cx:pt>
          <cx:pt idx="2599">185.65299999999999</cx:pt>
          <cx:pt idx="2600">213.66900000000001</cx:pt>
          <cx:pt idx="2601">214.226</cx:pt>
          <cx:pt idx="2602">212.86000000000001</cx:pt>
          <cx:pt idx="2603">213.26400000000001</cx:pt>
          <cx:pt idx="2604">212.16900000000001</cx:pt>
          <cx:pt idx="2605">210.786</cx:pt>
          <cx:pt idx="2606">213.14500000000001</cx:pt>
          <cx:pt idx="2607">212.06299999999999</cx:pt>
          <cx:pt idx="2608">210.34100000000001</cx:pt>
          <cx:pt idx="2609">211.08500000000001</cx:pt>
          <cx:pt idx="2610">210.90000000000001</cx:pt>
          <cx:pt idx="2611">210.81899999999999</cx:pt>
          <cx:pt idx="2612">208.71899999999999</cx:pt>
          <cx:pt idx="2613">211.64500000000001</cx:pt>
          <cx:pt idx="2614">208.69900000000001</cx:pt>
          <cx:pt idx="2615">213.77099999999999</cx:pt>
          <cx:pt idx="2616">208.77799999999999</cx:pt>
          <cx:pt idx="2617">206.93899999999999</cx:pt>
          <cx:pt idx="2618">207.31200000000001</cx:pt>
          <cx:pt idx="2619">202.34299999999999</cx:pt>
          <cx:pt idx="2620">204.547</cx:pt>
          <cx:pt idx="2621">202.92500000000001</cx:pt>
          <cx:pt idx="2622">207.70599999999999</cx:pt>
          <cx:pt idx="2623">192.262</cx:pt>
          <cx:pt idx="2624">193.227</cx:pt>
          <cx:pt idx="2625">191.47999999999999</cx:pt>
          <cx:pt idx="2626">192.20699999999999</cx:pt>
          <cx:pt idx="2627">188.84999999999999</cx:pt>
          <cx:pt idx="2628">187.31700000000001</cx:pt>
          <cx:pt idx="2629">187.964</cx:pt>
          <cx:pt idx="2630">192.71299999999999</cx:pt>
          <cx:pt idx="2631">192.07499999999999</cx:pt>
          <cx:pt idx="2632">191.268</cx:pt>
          <cx:pt idx="2633">187.047</cx:pt>
          <cx:pt idx="2634">187.30500000000001</cx:pt>
          <cx:pt idx="2635">188.73500000000001</cx:pt>
          <cx:pt idx="2636">186.09800000000001</cx:pt>
          <cx:pt idx="2637">187.46799999999999</cx:pt>
          <cx:pt idx="2638">188.01300000000001</cx:pt>
          <cx:pt idx="2639">192.86199999999999</cx:pt>
          <cx:pt idx="2640">184.59399999999999</cx:pt>
          <cx:pt idx="2641">182.87700000000001</cx:pt>
          <cx:pt idx="2642">181.071</cx:pt>
          <cx:pt idx="2643">180.488</cx:pt>
          <cx:pt idx="2644">188.12</cx:pt>
          <cx:pt idx="2645">184.93000000000001</cx:pt>
          <cx:pt idx="2646">178.49600000000001</cx:pt>
          <cx:pt idx="2647">157.65600000000001</cx:pt>
          <cx:pt idx="2648">157.23599999999999</cx:pt>
          <cx:pt idx="2649">157.25200000000001</cx:pt>
          <cx:pt idx="2650">157.72399999999999</cx:pt>
          <cx:pt idx="2651">153.547</cx:pt>
          <cx:pt idx="2652">154.45599999999999</cx:pt>
          <cx:pt idx="2653">152.44900000000001</cx:pt>
          <cx:pt idx="2654">154.43600000000001</cx:pt>
          <cx:pt idx="2655">153.00800000000001</cx:pt>
          <cx:pt idx="2656">152.52600000000001</cx:pt>
          <cx:pt idx="2657">152.78399999999999</cx:pt>
          <cx:pt idx="2658">152.73599999999999</cx:pt>
          <cx:pt idx="2659">147.93799999999999</cx:pt>
          <cx:pt idx="2660">149.036</cx:pt>
          <cx:pt idx="2661">147.73099999999999</cx:pt>
          <cx:pt idx="2662">147.41399999999999</cx:pt>
          <cx:pt idx="2663">145.33799999999999</cx:pt>
          <cx:pt idx="2664">152.387</cx:pt>
          <cx:pt idx="2665">150.191</cx:pt>
          <cx:pt idx="2666">152.96100000000001</cx:pt>
          <cx:pt idx="2667">149.92099999999999</cx:pt>
          <cx:pt idx="2668">150.67400000000001</cx:pt>
          <cx:pt idx="2669">146.45099999999999</cx:pt>
          <cx:pt idx="2670">204.00700000000001</cx:pt>
          <cx:pt idx="2671">203.31700000000001</cx:pt>
          <cx:pt idx="2672">197.30000000000001</cx:pt>
          <cx:pt idx="2673">198.38200000000001</cx:pt>
          <cx:pt idx="2674">198.59299999999999</cx:pt>
          <cx:pt idx="2675">198.357</cx:pt>
          <cx:pt idx="2676">195.72300000000001</cx:pt>
          <cx:pt idx="2677">195.339</cx:pt>
          <cx:pt idx="2678">195.47200000000001</cx:pt>
          <cx:pt idx="2679">197.46100000000001</cx:pt>
          <cx:pt idx="2680">196.06999999999999</cx:pt>
          <cx:pt idx="2681">195.34299999999999</cx:pt>
          <cx:pt idx="2682">188.20099999999999</cx:pt>
          <cx:pt idx="2683">188.887</cx:pt>
          <cx:pt idx="2684">190.309</cx:pt>
          <cx:pt idx="2685">185.596</cx:pt>
          <cx:pt idx="2686">190.916</cx:pt>
          <cx:pt idx="2687">197.74000000000001</cx:pt>
          <cx:pt idx="2688">186.31200000000001</cx:pt>
          <cx:pt idx="2689">184.40799999999999</cx:pt>
          <cx:pt idx="2690">174.10900000000001</cx:pt>
          <cx:pt idx="2691">166.62100000000001</cx:pt>
          <cx:pt idx="2692">159.45099999999999</cx:pt>
          <cx:pt idx="2693">160.59100000000001</cx:pt>
          <cx:pt idx="2694">191.536</cx:pt>
          <cx:pt idx="2695">190.68299999999999</cx:pt>
          <cx:pt idx="2696">190.262</cx:pt>
          <cx:pt idx="2697">189.499</cx:pt>
          <cx:pt idx="2698">189.94499999999999</cx:pt>
          <cx:pt idx="2699">190.62299999999999</cx:pt>
          <cx:pt idx="2700">188.215</cx:pt>
          <cx:pt idx="2701">188.34299999999999</cx:pt>
          <cx:pt idx="2702">188.43899999999999</cx:pt>
          <cx:pt idx="2703">187.75899999999999</cx:pt>
          <cx:pt idx="2704">187.672</cx:pt>
          <cx:pt idx="2705">187.34399999999999</cx:pt>
          <cx:pt idx="2706">187.39500000000001</cx:pt>
          <cx:pt idx="2707">187.84899999999999</cx:pt>
          <cx:pt idx="2708">189.124</cx:pt>
          <cx:pt idx="2709">188.45599999999999</cx:pt>
          <cx:pt idx="2710">186.54400000000001</cx:pt>
          <cx:pt idx="2711">189.155</cx:pt>
          <cx:pt idx="2712">185.697</cx:pt>
          <cx:pt idx="2713">183.68100000000001</cx:pt>
          <cx:pt idx="2714">182.95699999999999</cx:pt>
          <cx:pt idx="2715">182.042</cx:pt>
          <cx:pt idx="2716">181.61199999999999</cx:pt>
          <cx:pt idx="2717">181.12299999999999</cx:pt>
          <cx:pt idx="2718">223.45400000000001</cx:pt>
          <cx:pt idx="2719">221.91800000000001</cx:pt>
          <cx:pt idx="2720">221.68600000000001</cx:pt>
          <cx:pt idx="2721">220.499</cx:pt>
          <cx:pt idx="2722">222.12899999999999</cx:pt>
          <cx:pt idx="2723">218.47</cx:pt>
          <cx:pt idx="2724">219.41300000000001</cx:pt>
          <cx:pt idx="2725">218.37100000000001</cx:pt>
          <cx:pt idx="2726">218.55799999999999</cx:pt>
          <cx:pt idx="2727">218.27500000000001</cx:pt>
          <cx:pt idx="2728">219.21299999999999</cx:pt>
          <cx:pt idx="2729">220.20599999999999</cx:pt>
          <cx:pt idx="2730">219.238</cx:pt>
          <cx:pt idx="2731">218.553</cx:pt>
          <cx:pt idx="2732">216.54499999999999</cx:pt>
          <cx:pt idx="2733">212.477</cx:pt>
          <cx:pt idx="2734">210.89400000000001</cx:pt>
          <cx:pt idx="2735">210.97</cx:pt>
          <cx:pt idx="2736">210.16300000000001</cx:pt>
          <cx:pt idx="2737">218.67500000000001</cx:pt>
          <cx:pt idx="2738">211.602</cx:pt>
          <cx:pt idx="2739">210.595</cx:pt>
          <cx:pt idx="2740">183.62899999999999</cx:pt>
          <cx:pt idx="2741">162.62899999999999</cx:pt>
          <cx:pt idx="2742">196.52600000000001</cx:pt>
          <cx:pt idx="2743">195.85300000000001</cx:pt>
          <cx:pt idx="2744">196.18000000000001</cx:pt>
          <cx:pt idx="2745">195.93299999999999</cx:pt>
          <cx:pt idx="2746">195.88800000000001</cx:pt>
          <cx:pt idx="2747">191.745</cx:pt>
          <cx:pt idx="2748">192.68600000000001</cx:pt>
          <cx:pt idx="2749">193.80000000000001</cx:pt>
          <cx:pt idx="2750">191.733</cx:pt>
          <cx:pt idx="2751">192.67599999999999</cx:pt>
          <cx:pt idx="2752">190.994</cx:pt>
          <cx:pt idx="2753">190.245</cx:pt>
          <cx:pt idx="2754">191.62200000000001</cx:pt>
          <cx:pt idx="2755">189.947</cx:pt>
          <cx:pt idx="2756">189.374</cx:pt>
          <cx:pt idx="2757">187.10499999999999</cx:pt>
          <cx:pt idx="2758">185.36099999999999</cx:pt>
          <cx:pt idx="2759">185.72300000000001</cx:pt>
          <cx:pt idx="2760">184.42599999999999</cx:pt>
          <cx:pt idx="2761">184.52500000000001</cx:pt>
          <cx:pt idx="2762">184.06999999999999</cx:pt>
          <cx:pt idx="2763">192.53200000000001</cx:pt>
          <cx:pt idx="2764">185.92400000000001</cx:pt>
          <cx:pt idx="2765">186.34899999999999</cx:pt>
          <cx:pt idx="2766">187.898</cx:pt>
          <cx:pt idx="2767">188.036</cx:pt>
          <cx:pt idx="2768">188.405</cx:pt>
          <cx:pt idx="2769">188.517</cx:pt>
          <cx:pt idx="2770">188.38900000000001</cx:pt>
          <cx:pt idx="2771">189.07300000000001</cx:pt>
          <cx:pt idx="2772">183.529</cx:pt>
          <cx:pt idx="2773">183.43899999999999</cx:pt>
          <cx:pt idx="2774">185.86000000000001</cx:pt>
          <cx:pt idx="2775">183.33699999999999</cx:pt>
          <cx:pt idx="2776">186.28399999999999</cx:pt>
          <cx:pt idx="2777">186.28399999999999</cx:pt>
          <cx:pt idx="2778">185.50800000000001</cx:pt>
          <cx:pt idx="2779">184.292</cx:pt>
          <cx:pt idx="2780">185.55000000000001</cx:pt>
          <cx:pt idx="2781">183.98099999999999</cx:pt>
          <cx:pt idx="2782">179.17699999999999</cx:pt>
          <cx:pt idx="2783">177.45599999999999</cx:pt>
          <cx:pt idx="2784">177.07300000000001</cx:pt>
          <cx:pt idx="2785">176.79499999999999</cx:pt>
          <cx:pt idx="2786">180.97200000000001</cx:pt>
          <cx:pt idx="2787">175.667</cx:pt>
          <cx:pt idx="2788">173.64599999999999</cx:pt>
          <cx:pt idx="2789">165.577</cx:pt>
          <cx:pt idx="2790">228.285</cx:pt>
          <cx:pt idx="2791">229.465</cx:pt>
          <cx:pt idx="2792">229.09200000000001</cx:pt>
          <cx:pt idx="2793">226.93700000000001</cx:pt>
          <cx:pt idx="2794">226.876</cx:pt>
          <cx:pt idx="2795">224.601</cx:pt>
          <cx:pt idx="2796">223.946</cx:pt>
          <cx:pt idx="2797">226.00800000000001</cx:pt>
          <cx:pt idx="2798">224.26300000000001</cx:pt>
          <cx:pt idx="2799">222.423</cx:pt>
          <cx:pt idx="2800">222.696</cx:pt>
          <cx:pt idx="2801">221.429</cx:pt>
          <cx:pt idx="2802">221.98699999999999</cx:pt>
          <cx:pt idx="2803">220.07599999999999</cx:pt>
          <cx:pt idx="2804">221.08000000000001</cx:pt>
          <cx:pt idx="2805">228.34100000000001</cx:pt>
          <cx:pt idx="2806">216.76900000000001</cx:pt>
          <cx:pt idx="2807">216.358</cx:pt>
          <cx:pt idx="2808">213.56999999999999</cx:pt>
          <cx:pt idx="2809">220.70599999999999</cx:pt>
          <cx:pt idx="2810">210.416</cx:pt>
          <cx:pt idx="2811">218.029</cx:pt>
          <cx:pt idx="2812">215.89500000000001</cx:pt>
          <cx:pt idx="2813">240.93700000000001</cx:pt>
          <cx:pt idx="2814">241.91499999999999</cx:pt>
          <cx:pt idx="2815">239.185</cx:pt>
          <cx:pt idx="2816">241.971</cx:pt>
          <cx:pt idx="2817">238.607</cx:pt>
          <cx:pt idx="2818">239.91900000000001</cx:pt>
          <cx:pt idx="2819">236.02799999999999</cx:pt>
          <cx:pt idx="2820">236.84100000000001</cx:pt>
          <cx:pt idx="2821">240</cx:pt>
          <cx:pt idx="2822">236.44300000000001</cx:pt>
          <cx:pt idx="2823">234.49700000000001</cx:pt>
          <cx:pt idx="2824">235.97499999999999</cx:pt>
          <cx:pt idx="2825">232.65299999999999</cx:pt>
          <cx:pt idx="2826">232.17099999999999</cx:pt>
          <cx:pt idx="2827">229.721</cx:pt>
          <cx:pt idx="2828">226.65000000000001</cx:pt>
          <cx:pt idx="2829">233.267</cx:pt>
          <cx:pt idx="2830">231.72</cx:pt>
          <cx:pt idx="2831">228.03299999999999</cx:pt>
          <cx:pt idx="2832">229.18799999999999</cx:pt>
          <cx:pt idx="2833">168.029</cx:pt>
          <cx:pt idx="2834">168.392</cx:pt>
          <cx:pt idx="2835">165.892</cx:pt>
          <cx:pt idx="2836">164.691</cx:pt>
          <cx:pt idx="2837">164.779</cx:pt>
          <cx:pt idx="2838">159.864</cx:pt>
          <cx:pt idx="2839">159.66300000000001</cx:pt>
          <cx:pt idx="2840">159.411</cx:pt>
          <cx:pt idx="2841">162.26300000000001</cx:pt>
          <cx:pt idx="2842">159.34</cx:pt>
          <cx:pt idx="2843">161.33500000000001</cx:pt>
          <cx:pt idx="2844">162.774</cx:pt>
          <cx:pt idx="2845">158.483</cx:pt>
          <cx:pt idx="2846">164.04300000000001</cx:pt>
          <cx:pt idx="2847">160.518</cx:pt>
          <cx:pt idx="2848">160.11099999999999</cx:pt>
          <cx:pt idx="2849">159.91300000000001</cx:pt>
          <cx:pt idx="2850">153.81700000000001</cx:pt>
          <cx:pt idx="2851">153.386</cx:pt>
          <cx:pt idx="2852">154.399</cx:pt>
          <cx:pt idx="2853">160.65600000000001</cx:pt>
          <cx:pt idx="2854">155.92400000000001</cx:pt>
          <cx:pt idx="2855">161.47999999999999</cx:pt>
          <cx:pt idx="2856">151.66900000000001</cx:pt>
          <cx:pt idx="2857">216.48099999999999</cx:pt>
          <cx:pt idx="2858">216.226</cx:pt>
          <cx:pt idx="2859">215.70400000000001</cx:pt>
          <cx:pt idx="2860">215.90000000000001</cx:pt>
          <cx:pt idx="2861">214.09299999999999</cx:pt>
          <cx:pt idx="2862">213.501</cx:pt>
          <cx:pt idx="2863">213.75399999999999</cx:pt>
          <cx:pt idx="2864">216.47900000000001</cx:pt>
          <cx:pt idx="2865">215.399</cx:pt>
          <cx:pt idx="2866">216.37799999999999</cx:pt>
          <cx:pt idx="2867">213.029</cx:pt>
          <cx:pt idx="2868">213.38300000000001</cx:pt>
          <cx:pt idx="2869">209.63</cx:pt>
          <cx:pt idx="2870">214.09299999999999</cx:pt>
          <cx:pt idx="2871">214.608</cx:pt>
          <cx:pt idx="2872">212.43600000000001</cx:pt>
          <cx:pt idx="2873">210.99299999999999</cx:pt>
          <cx:pt idx="2874">210.53200000000001</cx:pt>
          <cx:pt idx="2875">209.97300000000001</cx:pt>
          <cx:pt idx="2876">205.54900000000001</cx:pt>
          <cx:pt idx="2877">205.36699999999999</cx:pt>
          <cx:pt idx="2878">206.09</cx:pt>
          <cx:pt idx="2879">204.13399999999999</cx:pt>
          <cx:pt idx="2880">204.738</cx:pt>
          <cx:pt idx="2881">202.941</cx:pt>
          <cx:pt idx="2882">201.21600000000001</cx:pt>
          <cx:pt idx="2883">201.547</cx:pt>
          <cx:pt idx="2884">200.71600000000001</cx:pt>
          <cx:pt idx="2885">201.03999999999999</cx:pt>
          <cx:pt idx="2886">201.05199999999999</cx:pt>
          <cx:pt idx="2887">200.25700000000001</cx:pt>
          <cx:pt idx="2888">198.624</cx:pt>
          <cx:pt idx="2889">201.06</cx:pt>
          <cx:pt idx="2890">197.97800000000001</cx:pt>
          <cx:pt idx="2891">198.149</cx:pt>
          <cx:pt idx="2892">197.458</cx:pt>
          <cx:pt idx="2893">197.11500000000001</cx:pt>
          <cx:pt idx="2894">197.29400000000001</cx:pt>
          <cx:pt idx="2895">198.02099999999999</cx:pt>
          <cx:pt idx="2896">197.35400000000001</cx:pt>
          <cx:pt idx="2897">196.23500000000001</cx:pt>
          <cx:pt idx="2898">193.36799999999999</cx:pt>
          <cx:pt idx="2899">192.75200000000001</cx:pt>
          <cx:pt idx="2900">192.98099999999999</cx:pt>
          <cx:pt idx="2901">190.387</cx:pt>
          <cx:pt idx="2902">193.08600000000001</cx:pt>
          <cx:pt idx="2903">191.65799999999999</cx:pt>
          <cx:pt idx="2904">191.916</cx:pt>
          <cx:pt idx="2905">211.46299999999999</cx:pt>
          <cx:pt idx="2906">209.73699999999999</cx:pt>
          <cx:pt idx="2907">209.77099999999999</cx:pt>
          <cx:pt idx="2908">210.80799999999999</cx:pt>
          <cx:pt idx="2909">208.35900000000001</cx:pt>
          <cx:pt idx="2910">208.239</cx:pt>
          <cx:pt idx="2911">207.95500000000001</cx:pt>
          <cx:pt idx="2912">206.74799999999999</cx:pt>
          <cx:pt idx="2913">206.63200000000001</cx:pt>
          <cx:pt idx="2914">206.50200000000001</cx:pt>
          <cx:pt idx="2915">206.63200000000001</cx:pt>
          <cx:pt idx="2916">206.583</cx:pt>
          <cx:pt idx="2917">208.053</cx:pt>
          <cx:pt idx="2918">204.33199999999999</cx:pt>
          <cx:pt idx="2919">208.15700000000001</cx:pt>
          <cx:pt idx="2920">200.565</cx:pt>
          <cx:pt idx="2921">200.56899999999999</cx:pt>
          <cx:pt idx="2922">201.256</cx:pt>
          <cx:pt idx="2923">201.21899999999999</cx:pt>
          <cx:pt idx="2924">204.447</cx:pt>
          <cx:pt idx="2925">202.845</cx:pt>
          <cx:pt idx="2926">197.172</cx:pt>
          <cx:pt idx="2927">143.01400000000001</cx:pt>
          <cx:pt idx="2928">193.255</cx:pt>
          <cx:pt idx="2929">192.41200000000001</cx:pt>
          <cx:pt idx="2930">193.83000000000001</cx:pt>
          <cx:pt idx="2931">194.85400000000001</cx:pt>
          <cx:pt idx="2932">191.72200000000001</cx:pt>
          <cx:pt idx="2933">192.26599999999999</cx:pt>
          <cx:pt idx="2934">190.57499999999999</cx:pt>
          <cx:pt idx="2935">190.952</cx:pt>
          <cx:pt idx="2936">192.03200000000001</cx:pt>
          <cx:pt idx="2937">193.143</cx:pt>
          <cx:pt idx="2938">191.21299999999999</cx:pt>
          <cx:pt idx="2939">191.447</cx:pt>
          <cx:pt idx="2940">192.86000000000001</cx:pt>
          <cx:pt idx="2941">191.09899999999999</cx:pt>
          <cx:pt idx="2942">192.08199999999999</cx:pt>
          <cx:pt idx="2943">188.35900000000001</cx:pt>
          <cx:pt idx="2944">187.547</cx:pt>
          <cx:pt idx="2945">186.09100000000001</cx:pt>
          <cx:pt idx="2946">184.98699999999999</cx:pt>
          <cx:pt idx="2947">183.02799999999999</cx:pt>
          <cx:pt idx="2948">184.66399999999999</cx:pt>
          <cx:pt idx="2949">186.69900000000001</cx:pt>
          <cx:pt idx="2950">179.81200000000001</cx:pt>
          <cx:pt idx="2951">205.94200000000001</cx:pt>
          <cx:pt idx="2952">203.90600000000001</cx:pt>
          <cx:pt idx="2953">205.244</cx:pt>
          <cx:pt idx="2954">203.625</cx:pt>
          <cx:pt idx="2955">200.75299999999999</cx:pt>
          <cx:pt idx="2956">201.03899999999999</cx:pt>
          <cx:pt idx="2957">200.91900000000001</cx:pt>
          <cx:pt idx="2958">200.28399999999999</cx:pt>
          <cx:pt idx="2959">199.78800000000001</cx:pt>
          <cx:pt idx="2960">201.43000000000001</cx:pt>
          <cx:pt idx="2961">201.036</cx:pt>
          <cx:pt idx="2962">200.346</cx:pt>
          <cx:pt idx="2963">199.43899999999999</cx:pt>
          <cx:pt idx="2964">202.28899999999999</cx:pt>
          <cx:pt idx="2965">202.297</cx:pt>
          <cx:pt idx="2966">198.81800000000001</cx:pt>
          <cx:pt idx="2967">198.18000000000001</cx:pt>
          <cx:pt idx="2968">197.36799999999999</cx:pt>
          <cx:pt idx="2969">194.142</cx:pt>
          <cx:pt idx="2970">194.75899999999999</cx:pt>
          <cx:pt idx="2971">192.346</cx:pt>
          <cx:pt idx="2972">200.91399999999999</cx:pt>
          <cx:pt idx="2973">194.62</cx:pt>
          <cx:pt idx="2974">189.69999999999999</cx:pt>
          <cx:pt idx="2975">214.053</cx:pt>
          <cx:pt idx="2976">213.50299999999999</cx:pt>
          <cx:pt idx="2977">213.214</cx:pt>
          <cx:pt idx="2978">213.452</cx:pt>
          <cx:pt idx="2979">211.46899999999999</cx:pt>
          <cx:pt idx="2980">210.66800000000001</cx:pt>
          <cx:pt idx="2981">210.346</cx:pt>
          <cx:pt idx="2982">210.15100000000001</cx:pt>
          <cx:pt idx="2983">210.733</cx:pt>
          <cx:pt idx="2984">210.703</cx:pt>
          <cx:pt idx="2985">211.476</cx:pt>
          <cx:pt idx="2986">209.94800000000001</cx:pt>
          <cx:pt idx="2987">211.523</cx:pt>
          <cx:pt idx="2988">202.548</cx:pt>
          <cx:pt idx="2989">200.93199999999999</cx:pt>
          <cx:pt idx="2990">210.12299999999999</cx:pt>
          <cx:pt idx="2991">207.64400000000001</cx:pt>
          <cx:pt idx="2992">203.75899999999999</cx:pt>
          <cx:pt idx="2993">204.80600000000001</cx:pt>
          <cx:pt idx="2994">203.048</cx:pt>
          <cx:pt idx="2995">196.25</cx:pt>
          <cx:pt idx="2996">197.53100000000001</cx:pt>
          <cx:pt idx="2997">196.523</cx:pt>
          <cx:pt idx="2998">197.53899999999999</cx:pt>
          <cx:pt idx="2999">198.11699999999999</cx:pt>
          <cx:pt idx="3000">196.785</cx:pt>
          <cx:pt idx="3001">195.983</cx:pt>
          <cx:pt idx="3002">195.785</cx:pt>
          <cx:pt idx="3003">195.304</cx:pt>
          <cx:pt idx="3004">196.096</cx:pt>
          <cx:pt idx="3005">196.905</cx:pt>
          <cx:pt idx="3006">196.10400000000001</cx:pt>
          <cx:pt idx="3007">195.898</cx:pt>
          <cx:pt idx="3008">195.44300000000001</cx:pt>
          <cx:pt idx="3009">195.53700000000001</cx:pt>
          <cx:pt idx="3010">192.77500000000001</cx:pt>
          <cx:pt idx="3011">190.48599999999999</cx:pt>
          <cx:pt idx="3012">192.23699999999999</cx:pt>
          <cx:pt idx="3013">195.18100000000001</cx:pt>
          <cx:pt idx="3014">190.38399999999999</cx:pt>
          <cx:pt idx="3015">188.41399999999999</cx:pt>
          <cx:pt idx="3016">187.81999999999999</cx:pt>
          <cx:pt idx="3017">191.501</cx:pt>
          <cx:pt idx="3018">155.333</cx:pt>
          <cx:pt idx="3019">194.35599999999999</cx:pt>
          <cx:pt idx="3020">195.411</cx:pt>
          <cx:pt idx="3021">195.20099999999999</cx:pt>
          <cx:pt idx="3022">195.279</cx:pt>
          <cx:pt idx="3023">195.06299999999999</cx:pt>
          <cx:pt idx="3024">194.06200000000001</cx:pt>
          <cx:pt idx="3025">193.73099999999999</cx:pt>
          <cx:pt idx="3026">195.29400000000001</cx:pt>
          <cx:pt idx="3027">194.001</cx:pt>
          <cx:pt idx="3028">196.31399999999999</cx:pt>
          <cx:pt idx="3029">194.15600000000001</cx:pt>
          <cx:pt idx="3030">193.339</cx:pt>
          <cx:pt idx="3031">193.83199999999999</cx:pt>
          <cx:pt idx="3032">192.77699999999999</cx:pt>
          <cx:pt idx="3033">194.33699999999999</cx:pt>
          <cx:pt idx="3034">196.19800000000001</cx:pt>
          <cx:pt idx="3035">193.81100000000001</cx:pt>
          <cx:pt idx="3036">191.66399999999999</cx:pt>
          <cx:pt idx="3037">190.98699999999999</cx:pt>
          <cx:pt idx="3038">191.22399999999999</cx:pt>
          <cx:pt idx="3039">189.398</cx:pt>
          <cx:pt idx="3040">188.80600000000001</cx:pt>
          <cx:pt idx="3041">193.928</cx:pt>
          <cx:pt idx="3042">188.49000000000001</cx:pt>
          <cx:pt idx="3043">202.15100000000001</cx:pt>
          <cx:pt idx="3044">200.61699999999999</cx:pt>
          <cx:pt idx="3045">201.006</cx:pt>
          <cx:pt idx="3046">199.95599999999999</cx:pt>
          <cx:pt idx="3047">198.64599999999999</cx:pt>
          <cx:pt idx="3048">198.05600000000001</cx:pt>
          <cx:pt idx="3049">198.39699999999999</cx:pt>
          <cx:pt idx="3050">199.351</cx:pt>
          <cx:pt idx="3051">198.55799999999999</cx:pt>
          <cx:pt idx="3052">198.548</cx:pt>
          <cx:pt idx="3053">198.512</cx:pt>
          <cx:pt idx="3054">198.17699999999999</cx:pt>
          <cx:pt idx="3055">201.47999999999999</cx:pt>
          <cx:pt idx="3056">200.73699999999999</cx:pt>
          <cx:pt idx="3057">199.005</cx:pt>
          <cx:pt idx="3058">198.191</cx:pt>
          <cx:pt idx="3059">197.917</cx:pt>
          <cx:pt idx="3060">198.714</cx:pt>
          <cx:pt idx="3061">194.20400000000001</cx:pt>
          <cx:pt idx="3062">194.37100000000001</cx:pt>
          <cx:pt idx="3063">195.32599999999999</cx:pt>
          <cx:pt idx="3064">198.631</cx:pt>
          <cx:pt idx="3065">195.07300000000001</cx:pt>
          <cx:pt idx="3066">191.916</cx:pt>
          <cx:pt idx="3067">190.63499999999999</cx:pt>
          <cx:pt idx="3068">191.761</cx:pt>
          <cx:pt idx="3069">192.75800000000001</cx:pt>
          <cx:pt idx="3070">194.29499999999999</cx:pt>
          <cx:pt idx="3071">189.857</cx:pt>
          <cx:pt idx="3072">190.935</cx:pt>
          <cx:pt idx="3073">190.107</cx:pt>
          <cx:pt idx="3074">188.465</cx:pt>
          <cx:pt idx="3075">189.09</cx:pt>
          <cx:pt idx="3076">188.47800000000001</cx:pt>
          <cx:pt idx="3077">190.74100000000001</cx:pt>
          <cx:pt idx="3078">189.767</cx:pt>
          <cx:pt idx="3079">189.16900000000001</cx:pt>
          <cx:pt idx="3080">189.756</cx:pt>
          <cx:pt idx="3081">189.46700000000001</cx:pt>
          <cx:pt idx="3082">188.89699999999999</cx:pt>
          <cx:pt idx="3083">188.773</cx:pt>
          <cx:pt idx="3084">187.03299999999999</cx:pt>
          <cx:pt idx="3085">184.71799999999999</cx:pt>
          <cx:pt idx="3086">189.131</cx:pt>
          <cx:pt idx="3087">183.87899999999999</cx:pt>
          <cx:pt idx="3088">180.381</cx:pt>
          <cx:pt idx="3089">182.505</cx:pt>
          <cx:pt idx="3090">183.97300000000001</cx:pt>
          <cx:pt idx="3091">152.57900000000001</cx:pt>
          <cx:pt idx="3092">152.24600000000001</cx:pt>
          <cx:pt idx="3093">152.47800000000001</cx:pt>
          <cx:pt idx="3094">152.05600000000001</cx:pt>
          <cx:pt idx="3095">152.577</cx:pt>
          <cx:pt idx="3096">152.00800000000001</cx:pt>
          <cx:pt idx="3097">150.75700000000001</cx:pt>
          <cx:pt idx="3098">153.322</cx:pt>
          <cx:pt idx="3099">151.72999999999999</cx:pt>
          <cx:pt idx="3100">151.84299999999999</cx:pt>
          <cx:pt idx="3101">155.55699999999999</cx:pt>
          <cx:pt idx="3102">152.17699999999999</cx:pt>
          <cx:pt idx="3103">151.61699999999999</cx:pt>
          <cx:pt idx="3104">150.98500000000001</cx:pt>
          <cx:pt idx="3105">149.76400000000001</cx:pt>
          <cx:pt idx="3106">150.44399999999999</cx:pt>
          <cx:pt idx="3107">150.767</cx:pt>
          <cx:pt idx="3108">151.047</cx:pt>
          <cx:pt idx="3109">152.387</cx:pt>
          <cx:pt idx="3110">148.76499999999999</cx:pt>
          <cx:pt idx="3111">140.66399999999999</cx:pt>
          <cx:pt idx="3112">203.83699999999999</cx:pt>
          <cx:pt idx="3113">203.19399999999999</cx:pt>
          <cx:pt idx="3114">205.45400000000001</cx:pt>
          <cx:pt idx="3115">207.249</cx:pt>
          <cx:pt idx="3116">201.74199999999999</cx:pt>
          <cx:pt idx="3117">203.732</cx:pt>
          <cx:pt idx="3118">203.54400000000001</cx:pt>
          <cx:pt idx="3119">204.517</cx:pt>
          <cx:pt idx="3120">202.66900000000001</cx:pt>
          <cx:pt idx="3121">206.08000000000001</cx:pt>
          <cx:pt idx="3122">203.31200000000001</cx:pt>
          <cx:pt idx="3123">203.357</cx:pt>
          <cx:pt idx="3124">202.60400000000001</cx:pt>
          <cx:pt idx="3125">204.93100000000001</cx:pt>
          <cx:pt idx="3126">201.59999999999999</cx:pt>
          <cx:pt idx="3127">201.68199999999999</cx:pt>
          <cx:pt idx="3128">201.75</cx:pt>
          <cx:pt idx="3129">200.947</cx:pt>
          <cx:pt idx="3130">201.03700000000001</cx:pt>
          <cx:pt idx="3131">194.70599999999999</cx:pt>
          <cx:pt idx="3132">193.745</cx:pt>
          <cx:pt idx="3133">200.16499999999999</cx:pt>
          <cx:pt idx="3134">192.55000000000001</cx:pt>
          <cx:pt idx="3135">191.35499999999999</cx:pt>
          <cx:pt idx="3136">188.185</cx:pt>
          <cx:pt idx="3137">188.148</cx:pt>
          <cx:pt idx="3138">189.22</cx:pt>
          <cx:pt idx="3139">189.923</cx:pt>
          <cx:pt idx="3140">187.17400000000001</cx:pt>
          <cx:pt idx="3141">190.953</cx:pt>
          <cx:pt idx="3142">187.398</cx:pt>
          <cx:pt idx="3143">186.13800000000001</cx:pt>
          <cx:pt idx="3144">188.43899999999999</cx:pt>
          <cx:pt idx="3145">187.38</cx:pt>
          <cx:pt idx="3146">188.16999999999999</cx:pt>
          <cx:pt idx="3147">187.465</cx:pt>
          <cx:pt idx="3148">187.125</cx:pt>
          <cx:pt idx="3149">185.27500000000001</cx:pt>
          <cx:pt idx="3150">182.83199999999999</cx:pt>
          <cx:pt idx="3151">186.80600000000001</cx:pt>
          <cx:pt idx="3152">182.66399999999999</cx:pt>
          <cx:pt idx="3153">183.37</cx:pt>
          <cx:pt idx="3154">187.56800000000001</cx:pt>
          <cx:pt idx="3155">188.00700000000001</cx:pt>
          <cx:pt idx="3156">186.58500000000001</cx:pt>
          <cx:pt idx="3157">185.649</cx:pt>
          <cx:pt idx="3158">184.929</cx:pt>
          <cx:pt idx="3159">223.393</cx:pt>
          <cx:pt idx="3160">222.33600000000001</cx:pt>
          <cx:pt idx="3161">223.47999999999999</cx:pt>
          <cx:pt idx="3162">223.14099999999999</cx:pt>
          <cx:pt idx="3163">224.03700000000001</cx:pt>
          <cx:pt idx="3164">223.50999999999999</cx:pt>
          <cx:pt idx="3165">222.78899999999999</cx:pt>
          <cx:pt idx="3166">220.51499999999999</cx:pt>
          <cx:pt idx="3167">221.22800000000001</cx:pt>
          <cx:pt idx="3168">220.714</cx:pt>
          <cx:pt idx="3169">222.12</cx:pt>
          <cx:pt idx="3170">220.95599999999999</cx:pt>
          <cx:pt idx="3171">222.19</cx:pt>
          <cx:pt idx="3172">222.036</cx:pt>
          <cx:pt idx="3173">221.489</cx:pt>
          <cx:pt idx="3174">217.47999999999999</cx:pt>
          <cx:pt idx="3175">216.29300000000001</cx:pt>
          <cx:pt idx="3176">217.68700000000001</cx:pt>
          <cx:pt idx="3177">216.386</cx:pt>
          <cx:pt idx="3178">212.88900000000001</cx:pt>
          <cx:pt idx="3179">215.65799999999999</cx:pt>
          <cx:pt idx="3180">212.541</cx:pt>
          <cx:pt idx="3181">208.31899999999999</cx:pt>
          <cx:pt idx="3182">207.20500000000001</cx:pt>
          <cx:pt idx="3183">206.55500000000001</cx:pt>
          <cx:pt idx="3184">207.16300000000001</cx:pt>
          <cx:pt idx="3185">208.011</cx:pt>
          <cx:pt idx="3186">207.72499999999999</cx:pt>
          <cx:pt idx="3187">209.16300000000001</cx:pt>
          <cx:pt idx="3188">206.36099999999999</cx:pt>
          <cx:pt idx="3189">207.458</cx:pt>
          <cx:pt idx="3190">208.15799999999999</cx:pt>
          <cx:pt idx="3191">206.56</cx:pt>
          <cx:pt idx="3192">207.84299999999999</cx:pt>
          <cx:pt idx="3193">205.66</cx:pt>
          <cx:pt idx="3194">206.74700000000001</cx:pt>
          <cx:pt idx="3195">206.846</cx:pt>
          <cx:pt idx="3196">205.83699999999999</cx:pt>
          <cx:pt idx="3197">206.10300000000001</cx:pt>
          <cx:pt idx="3198">205.79599999999999</cx:pt>
          <cx:pt idx="3199">204.30699999999999</cx:pt>
          <cx:pt idx="3200">201.416</cx:pt>
          <cx:pt idx="3201">199.81700000000001</cx:pt>
          <cx:pt idx="3202">198.922</cx:pt>
          <cx:pt idx="3203">201.33000000000001</cx:pt>
          <cx:pt idx="3204">205.596</cx:pt>
          <cx:pt idx="3205">184.08199999999999</cx:pt>
          <cx:pt idx="3206">183.97200000000001</cx:pt>
          <cx:pt idx="3207">183.28399999999999</cx:pt>
          <cx:pt idx="3208">187.453</cx:pt>
          <cx:pt idx="3209">183.95099999999999</cx:pt>
          <cx:pt idx="3210">183.751</cx:pt>
          <cx:pt idx="3211">182.863</cx:pt>
          <cx:pt idx="3212">184.67400000000001</cx:pt>
          <cx:pt idx="3213">183.56100000000001</cx:pt>
          <cx:pt idx="3214">183.75299999999999</cx:pt>
          <cx:pt idx="3215">183.23500000000001</cx:pt>
          <cx:pt idx="3216">183.441</cx:pt>
          <cx:pt idx="3217">183.983</cx:pt>
          <cx:pt idx="3218">185.07300000000001</cx:pt>
          <cx:pt idx="3219">182.31299999999999</cx:pt>
          <cx:pt idx="3220">183.25999999999999</cx:pt>
          <cx:pt idx="3221">182.13</cx:pt>
          <cx:pt idx="3222">183.93600000000001</cx:pt>
          <cx:pt idx="3223">179.98099999999999</cx:pt>
          <cx:pt idx="3224">177.75399999999999</cx:pt>
          <cx:pt idx="3225">178.316</cx:pt>
          <cx:pt idx="3226">177.678</cx:pt>
          <cx:pt idx="3227">176.20699999999999</cx:pt>
          <cx:pt idx="3228">181.74600000000001</cx:pt>
          <cx:pt idx="3229">220.61099999999999</cx:pt>
          <cx:pt idx="3230">220.79499999999999</cx:pt>
          <cx:pt idx="3231">221.87899999999999</cx:pt>
          <cx:pt idx="3232">221.64500000000001</cx:pt>
          <cx:pt idx="3233">222.22300000000001</cx:pt>
          <cx:pt idx="3234">221.62899999999999</cx:pt>
          <cx:pt idx="3235">222.13900000000001</cx:pt>
          <cx:pt idx="3236">221.18799999999999</cx:pt>
          <cx:pt idx="3237">220.011</cx:pt>
          <cx:pt idx="3238">220.09299999999999</cx:pt>
          <cx:pt idx="3239">222.99199999999999</cx:pt>
          <cx:pt idx="3240">223.488</cx:pt>
          <cx:pt idx="3241">218.12100000000001</cx:pt>
          <cx:pt idx="3242">215.98500000000001</cx:pt>
          <cx:pt idx="3243">215.58799999999999</cx:pt>
          <cx:pt idx="3244">213.791</cx:pt>
          <cx:pt idx="3245">216.47900000000001</cx:pt>
          <cx:pt idx="3246">214.929</cx:pt>
          <cx:pt idx="3247">211.684</cx:pt>
          <cx:pt idx="3248">143.11600000000001</cx:pt>
          <cx:pt idx="3249">235.84100000000001</cx:pt>
          <cx:pt idx="3250">238.17099999999999</cx:pt>
          <cx:pt idx="3251">234.75800000000001</cx:pt>
          <cx:pt idx="3252">234.55000000000001</cx:pt>
          <cx:pt idx="3253">234.036</cx:pt>
          <cx:pt idx="3254">237.74799999999999</cx:pt>
          <cx:pt idx="3255">239.053</cx:pt>
          <cx:pt idx="3256">234.14400000000001</cx:pt>
          <cx:pt idx="3257">234.239</cx:pt>
          <cx:pt idx="3258">235.00399999999999</cx:pt>
          <cx:pt idx="3259">236.84299999999999</cx:pt>
          <cx:pt idx="3260">235.32499999999999</cx:pt>
          <cx:pt idx="3261">235.17699999999999</cx:pt>
          <cx:pt idx="3262">233.27699999999999</cx:pt>
          <cx:pt idx="3263">234.149</cx:pt>
          <cx:pt idx="3264">232.357</cx:pt>
          <cx:pt idx="3265">232.00800000000001</cx:pt>
          <cx:pt idx="3266">230.69900000000001</cx:pt>
          <cx:pt idx="3267">228.95699999999999</cx:pt>
          <cx:pt idx="3268">233.792</cx:pt>
          <cx:pt idx="3269">235.43899999999999</cx:pt>
          <cx:pt idx="3270">235.08099999999999</cx:pt>
          <cx:pt idx="3271">234.518</cx:pt>
          <cx:pt idx="3272">226.77600000000001</cx:pt>
          <cx:pt idx="3273">162.86500000000001</cx:pt>
          <cx:pt idx="3274">162.155</cx:pt>
          <cx:pt idx="3275">162.03399999999999</cx:pt>
          <cx:pt idx="3276">161.71600000000001</cx:pt>
          <cx:pt idx="3277">160.34399999999999</cx:pt>
          <cx:pt idx="3278">160.50200000000001</cx:pt>
          <cx:pt idx="3279">160.02699999999999</cx:pt>
          <cx:pt idx="3280">160.20400000000001</cx:pt>
          <cx:pt idx="3281">159.82499999999999</cx:pt>
          <cx:pt idx="3282">161.935</cx:pt>
          <cx:pt idx="3283">160.58500000000001</cx:pt>
          <cx:pt idx="3284">157.36000000000001</cx:pt>
          <cx:pt idx="3285">163.51300000000001</cx:pt>
          <cx:pt idx="3286">164.47999999999999</cx:pt>
          <cx:pt idx="3287">158.48500000000001</cx:pt>
          <cx:pt idx="3288">156.78100000000001</cx:pt>
          <cx:pt idx="3289">155.202</cx:pt>
          <cx:pt idx="3290">160.749</cx:pt>
          <cx:pt idx="3291">158.613</cx:pt>
          <cx:pt idx="3292">160.89099999999999</cx:pt>
          <cx:pt idx="3293">157.374</cx:pt>
          <cx:pt idx="3294">158.64099999999999</cx:pt>
          <cx:pt idx="3295">154.107</cx:pt>
          <cx:pt idx="3296">158.06299999999999</cx:pt>
          <cx:pt idx="3297">218.27600000000001</cx:pt>
          <cx:pt idx="3298">215.75299999999999</cx:pt>
          <cx:pt idx="3299">216.233</cx:pt>
          <cx:pt idx="3300">216.39599999999999</cx:pt>
          <cx:pt idx="3301">213.84200000000001</cx:pt>
          <cx:pt idx="3302">213.566</cx:pt>
          <cx:pt idx="3303">213.453</cx:pt>
          <cx:pt idx="3304">213.81800000000001</cx:pt>
          <cx:pt idx="3305">215.233</cx:pt>
          <cx:pt idx="3306">214.511</cx:pt>
          <cx:pt idx="3307">215.64599999999999</cx:pt>
          <cx:pt idx="3308">214.33500000000001</cx:pt>
          <cx:pt idx="3309">214.339</cx:pt>
          <cx:pt idx="3310">215.91999999999999</cx:pt>
          <cx:pt idx="3311">213.22399999999999</cx:pt>
          <cx:pt idx="3312">211.685</cx:pt>
          <cx:pt idx="3313">212.572</cx:pt>
          <cx:pt idx="3314">210.417</cx:pt>
          <cx:pt idx="3315">212.71700000000001</cx:pt>
          <cx:pt idx="3316">208.02600000000001</cx:pt>
          <cx:pt idx="3317">206.19</cx:pt>
          <cx:pt idx="3318">211.19900000000001</cx:pt>
          <cx:pt idx="3319">197.21100000000001</cx:pt>
          <cx:pt idx="3320">198.10400000000001</cx:pt>
          <cx:pt idx="3321">197.321</cx:pt>
          <cx:pt idx="3322">197.70699999999999</cx:pt>
          <cx:pt idx="3323">196.59200000000001</cx:pt>
          <cx:pt idx="3324">196.93100000000001</cx:pt>
          <cx:pt idx="3325">196.666</cx:pt>
          <cx:pt idx="3326">196.785</cx:pt>
          <cx:pt idx="3327">195.97</cx:pt>
          <cx:pt idx="3328">196.785</cx:pt>
          <cx:pt idx="3329">197.21899999999999</cx:pt>
          <cx:pt idx="3330">195.27199999999999</cx:pt>
          <cx:pt idx="3331">195.90199999999999</cx:pt>
          <cx:pt idx="3332">196.86500000000001</cx:pt>
          <cx:pt idx="3333">195.47200000000001</cx:pt>
          <cx:pt idx="3334">192.49000000000001</cx:pt>
          <cx:pt idx="3335">192.596</cx:pt>
          <cx:pt idx="3336">192.08199999999999</cx:pt>
          <cx:pt idx="3337">193.505</cx:pt>
          <cx:pt idx="3338">188.79499999999999</cx:pt>
          <cx:pt idx="3339">183.99600000000001</cx:pt>
          <cx:pt idx="3340">188.79900000000001</cx:pt>
          <cx:pt idx="3341">207.94999999999999</cx:pt>
          <cx:pt idx="3342">208.16800000000001</cx:pt>
          <cx:pt idx="3343">207.23500000000001</cx:pt>
          <cx:pt idx="3344">207.43299999999999</cx:pt>
          <cx:pt idx="3345">209.17599999999999</cx:pt>
          <cx:pt idx="3346">206.64599999999999</cx:pt>
          <cx:pt idx="3347">206.482</cx:pt>
          <cx:pt idx="3348">206.76900000000001</cx:pt>
          <cx:pt idx="3349">206.09399999999999</cx:pt>
          <cx:pt idx="3350">208.637</cx:pt>
          <cx:pt idx="3351">206.16300000000001</cx:pt>
          <cx:pt idx="3352">207.10300000000001</cx:pt>
          <cx:pt idx="3353">206.28299999999999</cx:pt>
          <cx:pt idx="3354">206.82900000000001</cx:pt>
          <cx:pt idx="3355">204.792</cx:pt>
          <cx:pt idx="3356">204.84700000000001</cx:pt>
          <cx:pt idx="3357">202.38399999999999</cx:pt>
          <cx:pt idx="3358">203.22499999999999</cx:pt>
          <cx:pt idx="3359">201.935</cx:pt>
          <cx:pt idx="3360">201.15299999999999</cx:pt>
          <cx:pt idx="3361">200.19300000000001</cx:pt>
          <cx:pt idx="3362">206.76900000000001</cx:pt>
          <cx:pt idx="3363">198.67699999999999</cx:pt>
          <cx:pt idx="3364">200.09100000000001</cx:pt>
          <cx:pt idx="3365">191.41</cx:pt>
          <cx:pt idx="3366">192.08699999999999</cx:pt>
          <cx:pt idx="3367">192.31999999999999</cx:pt>
          <cx:pt idx="3368">191.273</cx:pt>
          <cx:pt idx="3369">190.726</cx:pt>
          <cx:pt idx="3370">189.65799999999999</cx:pt>
          <cx:pt idx="3371">189.161</cx:pt>
          <cx:pt idx="3372">189.17400000000001</cx:pt>
          <cx:pt idx="3373">189.31</cx:pt>
          <cx:pt idx="3374">188.79900000000001</cx:pt>
          <cx:pt idx="3375">190.01499999999999</cx:pt>
          <cx:pt idx="3376">188.42500000000001</cx:pt>
          <cx:pt idx="3377">186.66200000000001</cx:pt>
          <cx:pt idx="3378">185.71600000000001</cx:pt>
          <cx:pt idx="3379">189.68199999999999</cx:pt>
          <cx:pt idx="3380">184.60599999999999</cx:pt>
          <cx:pt idx="3381">184.078</cx:pt>
          <cx:pt idx="3382">183.30199999999999</cx:pt>
          <cx:pt idx="3383">185.958</cx:pt>
          <cx:pt idx="3384">186.935</cx:pt>
          <cx:pt idx="3385">186.40000000000001</cx:pt>
          <cx:pt idx="3386">178.142</cx:pt>
          <cx:pt idx="3387">182.864</cx:pt>
          <cx:pt idx="3388">199.047</cx:pt>
          <cx:pt idx="3389">199.77199999999999</cx:pt>
          <cx:pt idx="3390">199.12100000000001</cx:pt>
          <cx:pt idx="3391">199.661</cx:pt>
          <cx:pt idx="3392">198.16999999999999</cx:pt>
          <cx:pt idx="3393">199.517</cx:pt>
          <cx:pt idx="3394">197.23500000000001</cx:pt>
          <cx:pt idx="3395">196.40899999999999</cx:pt>
          <cx:pt idx="3396">197.05099999999999</cx:pt>
          <cx:pt idx="3397">197</cx:pt>
          <cx:pt idx="3398">197.08600000000001</cx:pt>
          <cx:pt idx="3399">196.947</cx:pt>
          <cx:pt idx="3400">197.62200000000001</cx:pt>
          <cx:pt idx="3401">197.84399999999999</cx:pt>
          <cx:pt idx="3402">197.29599999999999</cx:pt>
          <cx:pt idx="3403">196.65199999999999</cx:pt>
          <cx:pt idx="3404">193.017</cx:pt>
          <cx:pt idx="3405">192.55199999999999</cx:pt>
          <cx:pt idx="3406">192.083</cx:pt>
          <cx:pt idx="3407">193.66300000000001</cx:pt>
          <cx:pt idx="3408">189.62299999999999</cx:pt>
          <cx:pt idx="3409">189.90600000000001</cx:pt>
          <cx:pt idx="3410">191.57300000000001</cx:pt>
          <cx:pt idx="3411">189.423</cx:pt>
          <cx:pt idx="3412">198.601</cx:pt>
          <cx:pt idx="3413">197.30099999999999</cx:pt>
          <cx:pt idx="3414">196.66</cx:pt>
          <cx:pt idx="3415">196.59999999999999</cx:pt>
          <cx:pt idx="3416">198.34200000000001</cx:pt>
          <cx:pt idx="3417">196.136</cx:pt>
          <cx:pt idx="3418">193.52199999999999</cx:pt>
          <cx:pt idx="3419">196.40100000000001</cx:pt>
          <cx:pt idx="3420">196.42599999999999</cx:pt>
          <cx:pt idx="3421">195.262</cx:pt>
          <cx:pt idx="3422">192.63300000000001</cx:pt>
          <cx:pt idx="3423">193.15600000000001</cx:pt>
          <cx:pt idx="3424">195.596</cx:pt>
          <cx:pt idx="3425">195.72499999999999</cx:pt>
          <cx:pt idx="3426">193.262</cx:pt>
          <cx:pt idx="3427">194.66900000000001</cx:pt>
          <cx:pt idx="3428">191.31</cx:pt>
          <cx:pt idx="3429">190.233</cx:pt>
          <cx:pt idx="3430">195.58199999999999</cx:pt>
          <cx:pt idx="3431">198.70099999999999</cx:pt>
          <cx:pt idx="3432">188.75200000000001</cx:pt>
          <cx:pt idx="3433">213.845</cx:pt>
          <cx:pt idx="3434">213.16200000000001</cx:pt>
          <cx:pt idx="3435">211.16</cx:pt>
          <cx:pt idx="3436">211.55799999999999</cx:pt>
          <cx:pt idx="3437">212.68899999999999</cx:pt>
          <cx:pt idx="3438">212.75299999999999</cx:pt>
          <cx:pt idx="3439">210.459</cx:pt>
          <cx:pt idx="3440">210.03299999999999</cx:pt>
          <cx:pt idx="3441">211.654</cx:pt>
          <cx:pt idx="3442">211.19300000000001</cx:pt>
          <cx:pt idx="3443">212.29400000000001</cx:pt>
          <cx:pt idx="3444">213.309</cx:pt>
          <cx:pt idx="3445">208.83600000000001</cx:pt>
          <cx:pt idx="3446">210.59399999999999</cx:pt>
          <cx:pt idx="3447">211.05500000000001</cx:pt>
          <cx:pt idx="3448">206.92099999999999</cx:pt>
          <cx:pt idx="3449">207.036</cx:pt>
          <cx:pt idx="3450">206.084</cx:pt>
          <cx:pt idx="3451">210.06299999999999</cx:pt>
          <cx:pt idx="3452">206.92599999999999</cx:pt>
          <cx:pt idx="3453">205.465</cx:pt>
          <cx:pt idx="3454">198.661</cx:pt>
          <cx:pt idx="3455">198.19</cx:pt>
          <cx:pt idx="3456">197.56999999999999</cx:pt>
          <cx:pt idx="3457">198.05199999999999</cx:pt>
          <cx:pt idx="3458">199.93700000000001</cx:pt>
          <cx:pt idx="3459">197.131</cx:pt>
          <cx:pt idx="3460">196.07900000000001</cx:pt>
          <cx:pt idx="3461">198.107</cx:pt>
          <cx:pt idx="3462">201.15899999999999</cx:pt>
          <cx:pt idx="3463">198.571</cx:pt>
          <cx:pt idx="3464">196.845</cx:pt>
          <cx:pt idx="3465">197.71100000000001</cx:pt>
          <cx:pt idx="3466">194.827</cx:pt>
          <cx:pt idx="3467">193.845</cx:pt>
          <cx:pt idx="3468">193.441</cx:pt>
          <cx:pt idx="3469">193.45400000000001</cx:pt>
          <cx:pt idx="3470">198.44399999999999</cx:pt>
          <cx:pt idx="3471">194.52699999999999</cx:pt>
          <cx:pt idx="3472">192.86500000000001</cx:pt>
          <cx:pt idx="3473">194.12899999999999</cx:pt>
          <cx:pt idx="3474">193.559</cx:pt>
          <cx:pt idx="3475">197.21000000000001</cx:pt>
          <cx:pt idx="3476">196.32400000000001</cx:pt>
          <cx:pt idx="3477">196.273</cx:pt>
          <cx:pt idx="3478">202.70599999999999</cx:pt>
          <cx:pt idx="3479">200.12200000000001</cx:pt>
          <cx:pt idx="3480">195.68000000000001</cx:pt>
          <cx:pt idx="3481">195.76599999999999</cx:pt>
          <cx:pt idx="3482">196.03800000000001</cx:pt>
          <cx:pt idx="3483">195.137</cx:pt>
          <cx:pt idx="3484">195.00700000000001</cx:pt>
          <cx:pt idx="3485">193.75399999999999</cx:pt>
          <cx:pt idx="3486">195.965</cx:pt>
          <cx:pt idx="3487">199.83199999999999</cx:pt>
          <cx:pt idx="3488">194.35400000000001</cx:pt>
          <cx:pt idx="3489">193.26499999999999</cx:pt>
          <cx:pt idx="3490">192.393</cx:pt>
          <cx:pt idx="3491">192.429</cx:pt>
          <cx:pt idx="3492">191.71700000000001</cx:pt>
          <cx:pt idx="3493">189.82300000000001</cx:pt>
          <cx:pt idx="3494">189.75399999999999</cx:pt>
          <cx:pt idx="3495">188.22300000000001</cx:pt>
          <cx:pt idx="3496">187.292</cx:pt>
          <cx:pt idx="3497">200.93799999999999</cx:pt>
          <cx:pt idx="3498">198.476</cx:pt>
          <cx:pt idx="3499">199.56700000000001</cx:pt>
          <cx:pt idx="3500">198.12799999999999</cx:pt>
          <cx:pt idx="3501">198.39500000000001</cx:pt>
          <cx:pt idx="3502">198.98400000000001</cx:pt>
          <cx:pt idx="3503">197.684</cx:pt>
          <cx:pt idx="3504">200.43600000000001</cx:pt>
          <cx:pt idx="3505">199.64699999999999</cx:pt>
          <cx:pt idx="3506">199.33000000000001</cx:pt>
          <cx:pt idx="3507">196.875</cx:pt>
          <cx:pt idx="3508">197.25800000000001</cx:pt>
          <cx:pt idx="3509">200.71199999999999</cx:pt>
          <cx:pt idx="3510">198.41900000000001</cx:pt>
          <cx:pt idx="3511">197.12</cx:pt>
          <cx:pt idx="3512">195.655</cx:pt>
          <cx:pt idx="3513">195.72</cx:pt>
          <cx:pt idx="3514">198.399</cx:pt>
          <cx:pt idx="3515">197.286</cx:pt>
          <cx:pt idx="3516">196.24600000000001</cx:pt>
          <cx:pt idx="3517">196.13800000000001</cx:pt>
          <cx:pt idx="3518">188.96000000000001</cx:pt>
          <cx:pt idx="3519">193.32900000000001</cx:pt>
          <cx:pt idx="3520">193.16</cx:pt>
          <cx:pt idx="3521">193.971</cx:pt>
          <cx:pt idx="3522">192.541</cx:pt>
          <cx:pt idx="3523">192.583</cx:pt>
          <cx:pt idx="3524">191.321</cx:pt>
          <cx:pt idx="3525">193.11699999999999</cx:pt>
          <cx:pt idx="3526">190.524</cx:pt>
          <cx:pt idx="3527">192.066</cx:pt>
          <cx:pt idx="3528">190.25200000000001</cx:pt>
          <cx:pt idx="3529">194.37</cx:pt>
          <cx:pt idx="3530">190.65899999999999</cx:pt>
          <cx:pt idx="3531">193.59</cx:pt>
          <cx:pt idx="3532">190.75899999999999</cx:pt>
          <cx:pt idx="3533">193.541</cx:pt>
          <cx:pt idx="3534">186.72399999999999</cx:pt>
          <cx:pt idx="3535">187.529</cx:pt>
          <cx:pt idx="3536">188.53700000000001</cx:pt>
          <cx:pt idx="3537">190.40799999999999</cx:pt>
          <cx:pt idx="3538">189.93299999999999</cx:pt>
          <cx:pt idx="3539">184.97300000000001</cx:pt>
          <cx:pt idx="3540">183.87899999999999</cx:pt>
          <cx:pt idx="3541">153.50999999999999</cx:pt>
          <cx:pt idx="3542">157.018</cx:pt>
          <cx:pt idx="3543">153.637</cx:pt>
          <cx:pt idx="3544">153.89099999999999</cx:pt>
          <cx:pt idx="3545">153.578</cx:pt>
          <cx:pt idx="3546">152.74299999999999</cx:pt>
          <cx:pt idx="3547">151.55000000000001</cx:pt>
          <cx:pt idx="3548">151.91200000000001</cx:pt>
          <cx:pt idx="3549">151.78899999999999</cx:pt>
          <cx:pt idx="3550">155.364</cx:pt>
          <cx:pt idx="3551">150.57599999999999</cx:pt>
          <cx:pt idx="3552">148.589</cx:pt>
          <cx:pt idx="3553">152.81100000000001</cx:pt>
          <cx:pt idx="3554">152.17099999999999</cx:pt>
          <cx:pt idx="3555">149.37700000000001</cx:pt>
          <cx:pt idx="3556">151.18799999999999</cx:pt>
          <cx:pt idx="3557">148.501</cx:pt>
          <cx:pt idx="3558">151.386</cx:pt>
          <cx:pt idx="3559">149.149</cx:pt>
          <cx:pt idx="3560">148.66200000000001</cx:pt>
          <cx:pt idx="3561">150.179</cx:pt>
          <cx:pt idx="3562">145.26599999999999</cx:pt>
          <cx:pt idx="3563">205.06</cx:pt>
          <cx:pt idx="3564">206.023</cx:pt>
          <cx:pt idx="3565">205.61500000000001</cx:pt>
          <cx:pt idx="3566">206.08000000000001</cx:pt>
          <cx:pt idx="3567">205.13200000000001</cx:pt>
          <cx:pt idx="3568">201.512</cx:pt>
          <cx:pt idx="3569">201.68799999999999</cx:pt>
          <cx:pt idx="3570">204.05199999999999</cx:pt>
          <cx:pt idx="3571">201.88200000000001</cx:pt>
          <cx:pt idx="3572">202.06899999999999</cx:pt>
          <cx:pt idx="3573">202.91800000000001</cx:pt>
          <cx:pt idx="3574">202.685</cx:pt>
          <cx:pt idx="3575">202.29599999999999</cx:pt>
          <cx:pt idx="3576">201.26599999999999</cx:pt>
          <cx:pt idx="3577">200.61500000000001</cx:pt>
          <cx:pt idx="3578">201.006</cx:pt>
          <cx:pt idx="3579">199.04900000000001</cx:pt>
          <cx:pt idx="3580">197.77699999999999</cx:pt>
          <cx:pt idx="3581">197.315</cx:pt>
          <cx:pt idx="3582">197.53299999999999</cx:pt>
          <cx:pt idx="3583">198.58799999999999</cx:pt>
          <cx:pt idx="3584">191.90000000000001</cx:pt>
          <cx:pt idx="3585">226.744</cx:pt>
          <cx:pt idx="3586">227.059</cx:pt>
          <cx:pt idx="3587">225.39599999999999</cx:pt>
          <cx:pt idx="3588">225.23099999999999</cx:pt>
          <cx:pt idx="3589">222.339</cx:pt>
          <cx:pt idx="3590">222.59800000000001</cx:pt>
          <cx:pt idx="3591">221.00200000000001</cx:pt>
          <cx:pt idx="3592">221.08000000000001</cx:pt>
          <cx:pt idx="3593">222.465</cx:pt>
          <cx:pt idx="3594">220.88200000000001</cx:pt>
          <cx:pt idx="3595">221.126</cx:pt>
          <cx:pt idx="3596">220.196</cx:pt>
          <cx:pt idx="3597">220.096</cx:pt>
          <cx:pt idx="3598">219.90600000000001</cx:pt>
          <cx:pt idx="3599">218.43000000000001</cx:pt>
          <cx:pt idx="3600">216.452</cx:pt>
          <cx:pt idx="3601">213.881</cx:pt>
          <cx:pt idx="3602">214.821</cx:pt>
          <cx:pt idx="3603">221.804</cx:pt>
          <cx:pt idx="3604">220.61099999999999</cx:pt>
          <cx:pt idx="3605">223.19499999999999</cx:pt>
          <cx:pt idx="3606">215.59</cx:pt>
          <cx:pt idx="3607">196.81399999999999</cx:pt>
          <cx:pt idx="3608">197.64699999999999</cx:pt>
          <cx:pt idx="3609">195.95599999999999</cx:pt>
          <cx:pt idx="3610">198.279</cx:pt>
          <cx:pt idx="3611">196.83000000000001</cx:pt>
          <cx:pt idx="3612">196.73599999999999</cx:pt>
          <cx:pt idx="3613">195.53</cx:pt>
          <cx:pt idx="3614">192.78</cx:pt>
          <cx:pt idx="3615">196.77799999999999</cx:pt>
          <cx:pt idx="3616">196.64699999999999</cx:pt>
          <cx:pt idx="3617">191.91800000000001</cx:pt>
          <cx:pt idx="3618">193.08600000000001</cx:pt>
          <cx:pt idx="3619">193.41999999999999</cx:pt>
          <cx:pt idx="3620">193.46899999999999</cx:pt>
          <cx:pt idx="3621">196.54400000000001</cx:pt>
          <cx:pt idx="3622">197.21600000000001</cx:pt>
          <cx:pt idx="3623">189.916</cx:pt>
          <cx:pt idx="3624">188.13300000000001</cx:pt>
          <cx:pt idx="3625">188.374</cx:pt>
          <cx:pt idx="3626">186.66999999999999</cx:pt>
          <cx:pt idx="3627">185.61699999999999</cx:pt>
          <cx:pt idx="3628">187.40799999999999</cx:pt>
          <cx:pt idx="3629">186.322</cx:pt>
          <cx:pt idx="3630">184.982</cx:pt>
          <cx:pt idx="3631">186.529</cx:pt>
          <cx:pt idx="3632">187.60300000000001</cx:pt>
          <cx:pt idx="3633">184.69200000000001</cx:pt>
          <cx:pt idx="3634">184.834</cx:pt>
          <cx:pt idx="3635">182.97499999999999</cx:pt>
          <cx:pt idx="3636">185.16399999999999</cx:pt>
          <cx:pt idx="3637">183.08600000000001</cx:pt>
          <cx:pt idx="3638">184.25399999999999</cx:pt>
          <cx:pt idx="3639">181.82599999999999</cx:pt>
          <cx:pt idx="3640">182.34899999999999</cx:pt>
          <cx:pt idx="3641">181.56800000000001</cx:pt>
          <cx:pt idx="3642">180.30199999999999</cx:pt>
          <cx:pt idx="3643">179.78399999999999</cx:pt>
          <cx:pt idx="3644">178.715</cx:pt>
          <cx:pt idx="3645">178.89699999999999</cx:pt>
          <cx:pt idx="3646">182.10300000000001</cx:pt>
          <cx:pt idx="3647">185.35400000000001</cx:pt>
          <cx:pt idx="3648">181.018</cx:pt>
          <cx:pt idx="3649">176.94</cx:pt>
          <cx:pt idx="3650">178.113</cx:pt>
          <cx:pt idx="3651">227.65700000000001</cx:pt>
          <cx:pt idx="3652">226.375</cx:pt>
          <cx:pt idx="3653">225.94300000000001</cx:pt>
          <cx:pt idx="3654">225.971</cx:pt>
          <cx:pt idx="3655">226.34700000000001</cx:pt>
          <cx:pt idx="3656">227.51900000000001</cx:pt>
          <cx:pt idx="3657">224.76300000000001</cx:pt>
          <cx:pt idx="3658">224.13300000000001</cx:pt>
          <cx:pt idx="3659">224.67500000000001</cx:pt>
          <cx:pt idx="3660">227.22399999999999</cx:pt>
          <cx:pt idx="3661">222.208</cx:pt>
          <cx:pt idx="3662">223.00800000000001</cx:pt>
          <cx:pt idx="3663">222.91900000000001</cx:pt>
          <cx:pt idx="3664">225.43199999999999</cx:pt>
          <cx:pt idx="3665">223.75399999999999</cx:pt>
          <cx:pt idx="3666">221.18799999999999</cx:pt>
          <cx:pt idx="3667">223.97</cx:pt>
          <cx:pt idx="3668">219.45699999999999</cx:pt>
          <cx:pt idx="3669">219.40000000000001</cx:pt>
          <cx:pt idx="3670">219.71899999999999</cx:pt>
          <cx:pt idx="3671">221.785</cx:pt>
          <cx:pt idx="3672">214.90100000000001</cx:pt>
          <cx:pt idx="3673">239.18700000000001</cx:pt>
          <cx:pt idx="3674">240.27000000000001</cx:pt>
          <cx:pt idx="3675">240.56700000000001</cx:pt>
          <cx:pt idx="3676">239.44800000000001</cx:pt>
          <cx:pt idx="3677">240.495</cx:pt>
          <cx:pt idx="3678">241.095</cx:pt>
          <cx:pt idx="3679">238.90299999999999</cx:pt>
          <cx:pt idx="3680">239.59100000000001</cx:pt>
          <cx:pt idx="3681">242.92400000000001</cx:pt>
          <cx:pt idx="3682">237.44499999999999</cx:pt>
          <cx:pt idx="3683">239.85300000000001</cx:pt>
          <cx:pt idx="3684">238.04900000000001</cx:pt>
          <cx:pt idx="3685">239.45699999999999</cx:pt>
          <cx:pt idx="3686">239.762</cx:pt>
          <cx:pt idx="3687">239.25299999999999</cx:pt>
          <cx:pt idx="3688">238.56399999999999</cx:pt>
          <cx:pt idx="3689">235.328</cx:pt>
          <cx:pt idx="3690">235.214</cx:pt>
          <cx:pt idx="3691">232.767</cx:pt>
          <cx:pt idx="3692">233.03700000000001</cx:pt>
          <cx:pt idx="3693">232.46899999999999</cx:pt>
          <cx:pt idx="3694">167.94</cx:pt>
          <cx:pt idx="3695">164.149</cx:pt>
          <cx:pt idx="3696">164.06299999999999</cx:pt>
          <cx:pt idx="3697">165.233</cx:pt>
          <cx:pt idx="3698">165.88999999999999</cx:pt>
          <cx:pt idx="3699">165</cx:pt>
          <cx:pt idx="3700">163.18199999999999</cx:pt>
          <cx:pt idx="3701">162.911</cx:pt>
          <cx:pt idx="3702">162.53299999999999</cx:pt>
          <cx:pt idx="3703">166.28299999999999</cx:pt>
          <cx:pt idx="3704">164.703</cx:pt>
          <cx:pt idx="3705">162.79300000000001</cx:pt>
          <cx:pt idx="3706">163.232</cx:pt>
          <cx:pt idx="3707">165.27000000000001</cx:pt>
          <cx:pt idx="3708">166.09100000000001</cx:pt>
          <cx:pt idx="3709">162.12</cx:pt>
          <cx:pt idx="3710">161.304</cx:pt>
          <cx:pt idx="3711">161.50800000000001</cx:pt>
          <cx:pt idx="3712">164.285</cx:pt>
          <cx:pt idx="3713">164.65700000000001</cx:pt>
          <cx:pt idx="3714">164.126</cx:pt>
          <cx:pt idx="3715">161.28800000000001</cx:pt>
          <cx:pt idx="3716">199.38800000000001</cx:pt>
          <cx:pt idx="3717">198.22499999999999</cx:pt>
          <cx:pt idx="3718">198.30000000000001</cx:pt>
          <cx:pt idx="3719">197.00200000000001</cx:pt>
          <cx:pt idx="3720">197.13399999999999</cx:pt>
          <cx:pt idx="3721">196.80799999999999</cx:pt>
          <cx:pt idx="3722">197.26499999999999</cx:pt>
          <cx:pt idx="3723">196.113</cx:pt>
          <cx:pt idx="3724">196.34</cx:pt>
          <cx:pt idx="3725">196.303</cx:pt>
          <cx:pt idx="3726">196.74100000000001</cx:pt>
          <cx:pt idx="3727">194.61000000000001</cx:pt>
          <cx:pt idx="3728">194.11099999999999</cx:pt>
          <cx:pt idx="3729">193.477</cx:pt>
          <cx:pt idx="3730">193.667</cx:pt>
          <cx:pt idx="3731">192.53</cx:pt>
          <cx:pt idx="3732">191.76900000000001</cx:pt>
          <cx:pt idx="3733">194.197</cx:pt>
          <cx:pt idx="3734">196.35300000000001</cx:pt>
          <cx:pt idx="3735">194.18799999999999</cx:pt>
          <cx:pt idx="3736">194.62100000000001</cx:pt>
          <cx:pt idx="3737">189.96100000000001</cx:pt>
          <cx:pt idx="3738">219.322</cx:pt>
          <cx:pt idx="3739">221.01499999999999</cx:pt>
          <cx:pt idx="3740">217.78200000000001</cx:pt>
          <cx:pt idx="3741">218.041</cx:pt>
          <cx:pt idx="3742">218.86500000000001</cx:pt>
          <cx:pt idx="3743">216.67400000000001</cx:pt>
          <cx:pt idx="3744">216.636</cx:pt>
          <cx:pt idx="3745">220.86799999999999</cx:pt>
          <cx:pt idx="3746">218.78999999999999</cx:pt>
          <cx:pt idx="3747">215.51499999999999</cx:pt>
          <cx:pt idx="3748">214.61699999999999</cx:pt>
          <cx:pt idx="3749">218</cx:pt>
          <cx:pt idx="3750">220.00800000000001</cx:pt>
          <cx:pt idx="3751">214.70500000000001</cx:pt>
          <cx:pt idx="3752">218.114</cx:pt>
          <cx:pt idx="3753">214.58099999999999</cx:pt>
          <cx:pt idx="3754">213.63200000000001</cx:pt>
          <cx:pt idx="3755">214.43600000000001</cx:pt>
          <cx:pt idx="3756">211.77699999999999</cx:pt>
          <cx:pt idx="3757">206.56899999999999</cx:pt>
          <cx:pt idx="3758">209.38300000000001</cx:pt>
          <cx:pt idx="3759">207.732</cx:pt>
          <cx:pt idx="3760">207.779</cx:pt>
          <cx:pt idx="3761">207.56899999999999</cx:pt>
          <cx:pt idx="3762">208.46700000000001</cx:pt>
          <cx:pt idx="3763">207.18199999999999</cx:pt>
          <cx:pt idx="3764">210.42599999999999</cx:pt>
          <cx:pt idx="3765">206.60599999999999</cx:pt>
          <cx:pt idx="3766">208.66499999999999</cx:pt>
          <cx:pt idx="3767">207.697</cx:pt>
          <cx:pt idx="3768">207.983</cx:pt>
          <cx:pt idx="3769">207.27500000000001</cx:pt>
          <cx:pt idx="3770">206.65299999999999</cx:pt>
          <cx:pt idx="3771">207.73699999999999</cx:pt>
          <cx:pt idx="3772">208.04599999999999</cx:pt>
          <cx:pt idx="3773">207.471</cx:pt>
          <cx:pt idx="3774">204.239</cx:pt>
          <cx:pt idx="3775">204.61099999999999</cx:pt>
          <cx:pt idx="3776">207.42599999999999</cx:pt>
          <cx:pt idx="3777">206.14500000000001</cx:pt>
          <cx:pt idx="3778">198.58500000000001</cx:pt>
          <cx:pt idx="3779">192.45099999999999</cx:pt>
          <cx:pt idx="3780">191.583</cx:pt>
          <cx:pt idx="3781">191.41</cx:pt>
          <cx:pt idx="3782">191.69900000000001</cx:pt>
          <cx:pt idx="3783">193.30500000000001</cx:pt>
          <cx:pt idx="3784">189.00700000000001</cx:pt>
          <cx:pt idx="3785">189.58600000000001</cx:pt>
          <cx:pt idx="3786">189.61500000000001</cx:pt>
          <cx:pt idx="3787">189.637</cx:pt>
          <cx:pt idx="3788">189.32400000000001</cx:pt>
          <cx:pt idx="3789">189.46600000000001</cx:pt>
          <cx:pt idx="3790">188.03</cx:pt>
          <cx:pt idx="3791">188.672</cx:pt>
          <cx:pt idx="3792">189.39400000000001</cx:pt>
          <cx:pt idx="3793">191.607</cx:pt>
          <cx:pt idx="3794">188.55099999999999</cx:pt>
          <cx:pt idx="3795">191.30199999999999</cx:pt>
          <cx:pt idx="3796">187.578</cx:pt>
          <cx:pt idx="3797">187.86000000000001</cx:pt>
          <cx:pt idx="3798">185.78800000000001</cx:pt>
          <cx:pt idx="3799">185.636</cx:pt>
          <cx:pt idx="3800">198.75399999999999</cx:pt>
          <cx:pt idx="3801">197.58799999999999</cx:pt>
          <cx:pt idx="3802">197.30099999999999</cx:pt>
          <cx:pt idx="3803">196.857</cx:pt>
          <cx:pt idx="3804">196.14099999999999</cx:pt>
          <cx:pt idx="3805">196.596</cx:pt>
          <cx:pt idx="3806">194.90100000000001</cx:pt>
          <cx:pt idx="3807">197.49600000000001</cx:pt>
          <cx:pt idx="3808">196.244</cx:pt>
          <cx:pt idx="3809">195.94999999999999</cx:pt>
          <cx:pt idx="3810">194.34899999999999</cx:pt>
          <cx:pt idx="3811">195.88200000000001</cx:pt>
          <cx:pt idx="3812">196.09700000000001</cx:pt>
          <cx:pt idx="3813">195.72499999999999</cx:pt>
          <cx:pt idx="3814">196.44800000000001</cx:pt>
          <cx:pt idx="3815">196.215</cx:pt>
          <cx:pt idx="3816">192.578</cx:pt>
          <cx:pt idx="3817">191.90600000000001</cx:pt>
          <cx:pt idx="3818">190.95699999999999</cx:pt>
          <cx:pt idx="3819">190.893</cx:pt>
          <cx:pt idx="3820">191.24799999999999</cx:pt>
          <cx:pt idx="3821">205.125</cx:pt>
          <cx:pt idx="3822">205.636</cx:pt>
          <cx:pt idx="3823">205.47300000000001</cx:pt>
          <cx:pt idx="3824">202.90899999999999</cx:pt>
          <cx:pt idx="3825">202.93000000000001</cx:pt>
          <cx:pt idx="3826">203.45099999999999</cx:pt>
          <cx:pt idx="3827">202.85599999999999</cx:pt>
          <cx:pt idx="3828">201.97900000000001</cx:pt>
          <cx:pt idx="3829">202.268</cx:pt>
          <cx:pt idx="3830">201.52699999999999</cx:pt>
          <cx:pt idx="3831">201.839</cx:pt>
          <cx:pt idx="3832">202.702</cx:pt>
          <cx:pt idx="3833">203.97900000000001</cx:pt>
          <cx:pt idx="3834">200.81</cx:pt>
          <cx:pt idx="3835">202.00999999999999</cx:pt>
          <cx:pt idx="3836">200.02000000000001</cx:pt>
          <cx:pt idx="3837">199.601</cx:pt>
          <cx:pt idx="3838">199.92699999999999</cx:pt>
          <cx:pt idx="3839">200.727</cx:pt>
          <cx:pt idx="3840">197.77600000000001</cx:pt>
          <cx:pt idx="3841">201.87899999999999</cx:pt>
          <cx:pt idx="3842">191.75200000000001</cx:pt>
          <cx:pt idx="3843">206.43600000000001</cx:pt>
          <cx:pt idx="3844">205.131</cx:pt>
          <cx:pt idx="3845">205.46000000000001</cx:pt>
          <cx:pt idx="3846">204.86699999999999</cx:pt>
          <cx:pt idx="3847">206.12799999999999</cx:pt>
          <cx:pt idx="3848">206.23500000000001</cx:pt>
          <cx:pt idx="3849">204.81399999999999</cx:pt>
          <cx:pt idx="3850">203.76300000000001</cx:pt>
          <cx:pt idx="3851">203.387</cx:pt>
          <cx:pt idx="3852">206.08799999999999</cx:pt>
          <cx:pt idx="3853">204.47200000000001</cx:pt>
          <cx:pt idx="3854">201.88200000000001</cx:pt>
          <cx:pt idx="3855">202.65799999999999</cx:pt>
          <cx:pt idx="3856">199.62100000000001</cx:pt>
          <cx:pt idx="3857">200.363</cx:pt>
          <cx:pt idx="3858">201.45099999999999</cx:pt>
          <cx:pt idx="3859">196.14099999999999</cx:pt>
          <cx:pt idx="3860">196.68199999999999</cx:pt>
          <cx:pt idx="3861">173.636</cx:pt>
          <cx:pt idx="3862">190.36099999999999</cx:pt>
          <cx:pt idx="3863">193.61099999999999</cx:pt>
          <cx:pt idx="3864">191.946</cx:pt>
          <cx:pt idx="3865">191.34100000000001</cx:pt>
          <cx:pt idx="3866">191.56899999999999</cx:pt>
          <cx:pt idx="3867">188.28399999999999</cx:pt>
          <cx:pt idx="3868">188.18299999999999</cx:pt>
          <cx:pt idx="3869">190.232</cx:pt>
          <cx:pt idx="3870">189.18899999999999</cx:pt>
          <cx:pt idx="3871">189.37200000000001</cx:pt>
          <cx:pt idx="3872">187.02600000000001</cx:pt>
          <cx:pt idx="3873">187.85499999999999</cx:pt>
          <cx:pt idx="3874">189.81200000000001</cx:pt>
          <cx:pt idx="3875">185.19</cx:pt>
          <cx:pt idx="3876">185.626</cx:pt>
          <cx:pt idx="3877">184.34100000000001</cx:pt>
          <cx:pt idx="3878">190.63499999999999</cx:pt>
          <cx:pt idx="3879">185.13999999999999</cx:pt>
          <cx:pt idx="3880">184.69800000000001</cx:pt>
          <cx:pt idx="3881">183.869</cx:pt>
          <cx:pt idx="3882">179.00999999999999</cx:pt>
          <cx:pt idx="3883">179.88800000000001</cx:pt>
          <cx:pt idx="3884">200.63399999999999</cx:pt>
          <cx:pt idx="3885">200.816</cx:pt>
          <cx:pt idx="3886">196.16499999999999</cx:pt>
          <cx:pt idx="3887">196.26599999999999</cx:pt>
          <cx:pt idx="3888">197.22800000000001</cx:pt>
          <cx:pt idx="3889">196.18100000000001</cx:pt>
          <cx:pt idx="3890">196.25999999999999</cx:pt>
          <cx:pt idx="3891">195.29599999999999</cx:pt>
          <cx:pt idx="3892">195.35499999999999</cx:pt>
          <cx:pt idx="3893">195.93299999999999</cx:pt>
          <cx:pt idx="3894">194.52000000000001</cx:pt>
          <cx:pt idx="3895">195.923</cx:pt>
          <cx:pt idx="3896">191.34</cx:pt>
          <cx:pt idx="3897">195.48400000000001</cx:pt>
          <cx:pt idx="3898">192.434</cx:pt>
          <cx:pt idx="3899">190.684</cx:pt>
          <cx:pt idx="3900">195.68299999999999</cx:pt>
          <cx:pt idx="3901">194.62100000000001</cx:pt>
          <cx:pt idx="3902">193.48099999999999</cx:pt>
          <cx:pt idx="3903">192.64699999999999</cx:pt>
          <cx:pt idx="3904">191.66900000000001</cx:pt>
          <cx:pt idx="3905">191.40299999999999</cx:pt>
          <cx:pt idx="3906">193.916</cx:pt>
          <cx:pt idx="3907">195.44999999999999</cx:pt>
          <cx:pt idx="3908">192.23500000000001</cx:pt>
          <cx:pt idx="3909">193.387</cx:pt>
          <cx:pt idx="3910">192.06999999999999</cx:pt>
          <cx:pt idx="3911">191.21799999999999</cx:pt>
          <cx:pt idx="3912">191.15100000000001</cx:pt>
          <cx:pt idx="3913">191.82400000000001</cx:pt>
          <cx:pt idx="3914">191.959</cx:pt>
          <cx:pt idx="3915">189.899</cx:pt>
          <cx:pt idx="3916">189.82900000000001</cx:pt>
          <cx:pt idx="3917">190.71199999999999</cx:pt>
          <cx:pt idx="3918">191.07499999999999</cx:pt>
          <cx:pt idx="3919">190.39599999999999</cx:pt>
          <cx:pt idx="3920">191.67599999999999</cx:pt>
          <cx:pt idx="3921">191.904</cx:pt>
          <cx:pt idx="3922">187.203</cx:pt>
          <cx:pt idx="3923">189.92400000000001</cx:pt>
          <cx:pt idx="3924">190.751</cx:pt>
          <cx:pt idx="3925">189.38</cx:pt>
          <cx:pt idx="3926">188.02600000000001</cx:pt>
          <cx:pt idx="3927">165.773</cx:pt>
          <cx:pt idx="3928">187.27500000000001</cx:pt>
          <cx:pt idx="3929">187.79400000000001</cx:pt>
          <cx:pt idx="3930">186.17500000000001</cx:pt>
          <cx:pt idx="3931">188.465</cx:pt>
          <cx:pt idx="3932">185.32599999999999</cx:pt>
          <cx:pt idx="3933">186.411</cx:pt>
          <cx:pt idx="3934">185.00700000000001</cx:pt>
          <cx:pt idx="3935">184.01599999999999</cx:pt>
          <cx:pt idx="3936">184.648</cx:pt>
          <cx:pt idx="3937">183.32499999999999</cx:pt>
          <cx:pt idx="3938">185.042</cx:pt>
          <cx:pt idx="3939">185.54400000000001</cx:pt>
          <cx:pt idx="3940">185.23599999999999</cx:pt>
          <cx:pt idx="3941">185.64500000000001</cx:pt>
          <cx:pt idx="3942">183.679</cx:pt>
          <cx:pt idx="3943">184.83199999999999</cx:pt>
          <cx:pt idx="3944">183.20099999999999</cx:pt>
          <cx:pt idx="3945">182.58000000000001</cx:pt>
          <cx:pt idx="3946">182.614</cx:pt>
          <cx:pt idx="3947">179.517</cx:pt>
          <cx:pt idx="3948">180.06899999999999</cx:pt>
          <cx:pt idx="3949">182.58600000000001</cx:pt>
          <cx:pt idx="3950">151.38800000000001</cx:pt>
          <cx:pt idx="3951">151.50999999999999</cx:pt>
          <cx:pt idx="3952">151.71799999999999</cx:pt>
          <cx:pt idx="3953">150.81399999999999</cx:pt>
          <cx:pt idx="3954">148.87200000000001</cx:pt>
          <cx:pt idx="3955">148.358</cx:pt>
          <cx:pt idx="3956">149.71199999999999</cx:pt>
          <cx:pt idx="3957">148.482</cx:pt>
          <cx:pt idx="3958">147.97999999999999</cx:pt>
          <cx:pt idx="3959">149.07499999999999</cx:pt>
          <cx:pt idx="3960">148.607</cx:pt>
          <cx:pt idx="3961">153.21199999999999</cx:pt>
          <cx:pt idx="3962">145.87799999999999</cx:pt>
          <cx:pt idx="3963">149.22</cx:pt>
          <cx:pt idx="3964">148.17699999999999</cx:pt>
          <cx:pt idx="3965">148.25200000000001</cx:pt>
          <cx:pt idx="3966">148.292</cx:pt>
          <cx:pt idx="3967">147.06200000000001</cx:pt>
          <cx:pt idx="3968">146.614</cx:pt>
          <cx:pt idx="3969">100.61499999999999</cx:pt>
          <cx:pt idx="3970">199.63800000000001</cx:pt>
          <cx:pt idx="3971">199.02799999999999</cx:pt>
          <cx:pt idx="3972">198.29900000000001</cx:pt>
          <cx:pt idx="3973">199.33699999999999</cx:pt>
          <cx:pt idx="3974">198.88999999999999</cx:pt>
          <cx:pt idx="3975">199.70400000000001</cx:pt>
          <cx:pt idx="3976">197.92400000000001</cx:pt>
          <cx:pt idx="3977">197.72999999999999</cx:pt>
          <cx:pt idx="3978">199.185</cx:pt>
          <cx:pt idx="3979">199.92099999999999</cx:pt>
          <cx:pt idx="3980">197.501</cx:pt>
          <cx:pt idx="3981">199.98400000000001</cx:pt>
          <cx:pt idx="3982">195.69200000000001</cx:pt>
          <cx:pt idx="3983">195.97</cx:pt>
          <cx:pt idx="3984">197.107</cx:pt>
          <cx:pt idx="3985">196.298</cx:pt>
          <cx:pt idx="3986">198.875</cx:pt>
          <cx:pt idx="3987">188.85599999999999</cx:pt>
          <cx:pt idx="3988">192.59999999999999</cx:pt>
          <cx:pt idx="3989">141.38499999999999</cx:pt>
          <cx:pt idx="3990">214.518</cx:pt>
          <cx:pt idx="3991">215.65000000000001</cx:pt>
          <cx:pt idx="3992">214.56800000000001</cx:pt>
          <cx:pt idx="3993">214.553</cx:pt>
          <cx:pt idx="3994">214.52699999999999</cx:pt>
          <cx:pt idx="3995">215.874</cx:pt>
          <cx:pt idx="3996">214.08099999999999</cx:pt>
          <cx:pt idx="3997">213.161</cx:pt>
          <cx:pt idx="3998">212.88200000000001</cx:pt>
          <cx:pt idx="3999">213.67599999999999</cx:pt>
          <cx:pt idx="4000">213.75200000000001</cx:pt>
          <cx:pt idx="4001">212.791</cx:pt>
          <cx:pt idx="4002">211.28399999999999</cx:pt>
          <cx:pt idx="4003">210.58699999999999</cx:pt>
          <cx:pt idx="4004">209.108</cx:pt>
          <cx:pt idx="4005">206.892</cx:pt>
          <cx:pt idx="4006">208.072</cx:pt>
          <cx:pt idx="4007">208.56</cx:pt>
          <cx:pt idx="4008">210.351</cx:pt>
          <cx:pt idx="4009">212.41399999999999</cx:pt>
          <cx:pt idx="4010">209.73400000000001</cx:pt>
          <cx:pt idx="4011">209.51400000000001</cx:pt>
          <cx:pt idx="4012">218.239</cx:pt>
          <cx:pt idx="4013">215.822</cx:pt>
          <cx:pt idx="4014">215.39500000000001</cx:pt>
          <cx:pt idx="4015">215.77799999999999</cx:pt>
          <cx:pt idx="4016">217.55600000000001</cx:pt>
          <cx:pt idx="4017">215.11500000000001</cx:pt>
          <cx:pt idx="4018">214.91900000000001</cx:pt>
          <cx:pt idx="4019">215.03200000000001</cx:pt>
          <cx:pt idx="4020">215.50899999999999</cx:pt>
          <cx:pt idx="4021">213.654</cx:pt>
          <cx:pt idx="4022">214.834</cx:pt>
          <cx:pt idx="4023">214.393</cx:pt>
          <cx:pt idx="4024">211.989</cx:pt>
          <cx:pt idx="4025">212.15799999999999</cx:pt>
          <cx:pt idx="4026">209.02000000000001</cx:pt>
          <cx:pt idx="4027">211.233</cx:pt>
          <cx:pt idx="4028">211.41200000000001</cx:pt>
          <cx:pt idx="4029">216.203</cx:pt>
          <cx:pt idx="4030">203.29499999999999</cx:pt>
          <cx:pt idx="4031">206.77000000000001</cx:pt>
          <cx:pt idx="4032">202.54300000000001</cx:pt>
          <cx:pt idx="4033">202.05600000000001</cx:pt>
          <cx:pt idx="4034">206.066</cx:pt>
          <cx:pt idx="4035">201.93000000000001</cx:pt>
          <cx:pt idx="4036">204.429</cx:pt>
          <cx:pt idx="4037">203.67599999999999</cx:pt>
          <cx:pt idx="4038">200.56999999999999</cx:pt>
          <cx:pt idx="4039">202.42400000000001</cx:pt>
          <cx:pt idx="4040">205.255</cx:pt>
          <cx:pt idx="4041">203.91300000000001</cx:pt>
          <cx:pt idx="4042">202.44399999999999</cx:pt>
          <cx:pt idx="4043">200.065</cx:pt>
          <cx:pt idx="4044">201.113</cx:pt>
          <cx:pt idx="4045">200.78999999999999</cx:pt>
          <cx:pt idx="4046">199.53899999999999</cx:pt>
          <cx:pt idx="4047">198.71100000000001</cx:pt>
          <cx:pt idx="4048">198.30600000000001</cx:pt>
          <cx:pt idx="4049">197.84200000000001</cx:pt>
          <cx:pt idx="4050">199.52199999999999</cx:pt>
          <cx:pt idx="4051">200.37200000000001</cx:pt>
          <cx:pt idx="4052">195.709</cx:pt>
          <cx:pt idx="4053">182.10300000000001</cx:pt>
          <cx:pt idx="4054">180.41300000000001</cx:pt>
          <cx:pt idx="4055">180.494</cx:pt>
          <cx:pt idx="4056">183.98099999999999</cx:pt>
          <cx:pt idx="4057">178.75700000000001</cx:pt>
          <cx:pt idx="4058">179.25700000000001</cx:pt>
          <cx:pt idx="4059">177.71600000000001</cx:pt>
          <cx:pt idx="4060">181.595</cx:pt>
          <cx:pt idx="4061">176.97</cx:pt>
          <cx:pt idx="4062">176.898</cx:pt>
          <cx:pt idx="4063">177.80000000000001</cx:pt>
          <cx:pt idx="4064">177.44200000000001</cx:pt>
          <cx:pt idx="4065">176.95400000000001</cx:pt>
          <cx:pt idx="4066">176.41399999999999</cx:pt>
          <cx:pt idx="4067">175.46799999999999</cx:pt>
          <cx:pt idx="4068">176.22</cx:pt>
          <cx:pt idx="4069">174.30000000000001</cx:pt>
          <cx:pt idx="4070">169.791</cx:pt>
          <cx:pt idx="4071">174.696</cx:pt>
          <cx:pt idx="4072">155.92099999999999</cx:pt>
          <cx:pt idx="4073">148.352</cx:pt>
          <cx:pt idx="4074">145.41499999999999</cx:pt>
          <cx:pt idx="4075">223.18700000000001</cx:pt>
          <cx:pt idx="4076">228.161</cx:pt>
          <cx:pt idx="4077">223.69800000000001</cx:pt>
          <cx:pt idx="4078">221.00399999999999</cx:pt>
          <cx:pt idx="4079">223.22900000000001</cx:pt>
          <cx:pt idx="4080">222.18600000000001</cx:pt>
          <cx:pt idx="4081">221.41300000000001</cx:pt>
          <cx:pt idx="4082">220.15100000000001</cx:pt>
          <cx:pt idx="4083">220.87</cx:pt>
          <cx:pt idx="4084">221.934</cx:pt>
          <cx:pt idx="4085">222.59200000000001</cx:pt>
          <cx:pt idx="4086">220.785</cx:pt>
          <cx:pt idx="4087">224.10400000000001</cx:pt>
          <cx:pt idx="4088">224.30099999999999</cx:pt>
          <cx:pt idx="4089">221.178</cx:pt>
          <cx:pt idx="4090">218.785</cx:pt>
          <cx:pt idx="4091">217.553</cx:pt>
          <cx:pt idx="4092">216.71700000000001</cx:pt>
          <cx:pt idx="4093">221.74799999999999</cx:pt>
          <cx:pt idx="4094">218.02500000000001</cx:pt>
          <cx:pt idx="4095">236.97499999999999</cx:pt>
          <cx:pt idx="4096">236.43199999999999</cx:pt>
          <cx:pt idx="4097">236.06800000000001</cx:pt>
          <cx:pt idx="4098">235.49000000000001</cx:pt>
          <cx:pt idx="4099">235.41300000000001</cx:pt>
          <cx:pt idx="4100">233.952</cx:pt>
          <cx:pt idx="4101">234.042</cx:pt>
          <cx:pt idx="4102">233.68000000000001</cx:pt>
          <cx:pt idx="4103">234.476</cx:pt>
          <cx:pt idx="4104">233.58000000000001</cx:pt>
          <cx:pt idx="4105">235.684</cx:pt>
          <cx:pt idx="4106">233.363</cx:pt>
          <cx:pt idx="4107">234.005</cx:pt>
          <cx:pt idx="4108">232.09100000000001</cx:pt>
          <cx:pt idx="4109">233.34</cx:pt>
          <cx:pt idx="4110">231.506</cx:pt>
          <cx:pt idx="4111">229.78399999999999</cx:pt>
          <cx:pt idx="4112">230.386</cx:pt>
          <cx:pt idx="4113">233.14699999999999</cx:pt>
          <cx:pt idx="4114">231.001</cx:pt>
          <cx:pt idx="4115">232.54599999999999</cx:pt>
          <cx:pt idx="4116">225.28899999999999</cx:pt>
          <cx:pt idx="4117">165.137</cx:pt>
          <cx:pt idx="4118">162.05199999999999</cx:pt>
          <cx:pt idx="4119">161.97999999999999</cx:pt>
          <cx:pt idx="4120">162.636</cx:pt>
          <cx:pt idx="4121">160.959</cx:pt>
          <cx:pt idx="4122">162.89500000000001</cx:pt>
          <cx:pt idx="4123">162.79300000000001</cx:pt>
          <cx:pt idx="4124">161.54499999999999</cx:pt>
          <cx:pt idx="4125">161.703</cx:pt>
          <cx:pt idx="4126">163.33000000000001</cx:pt>
          <cx:pt idx="4127">162.05799999999999</cx:pt>
          <cx:pt idx="4128">161.059</cx:pt>
          <cx:pt idx="4129">160.59100000000001</cx:pt>
          <cx:pt idx="4130">163.15100000000001</cx:pt>
          <cx:pt idx="4131">157.98500000000001</cx:pt>
          <cx:pt idx="4132">160.59800000000001</cx:pt>
          <cx:pt idx="4133">160.21799999999999</cx:pt>
          <cx:pt idx="4134">160.35900000000001</cx:pt>
          <cx:pt idx="4135">160.02000000000001</cx:pt>
          <cx:pt idx="4136">157.619</cx:pt>
          <cx:pt idx="4137">156.154</cx:pt>
          <cx:pt idx="4138">187.322</cx:pt>
          <cx:pt idx="4139">185.739</cx:pt>
          <cx:pt idx="4140">186.79499999999999</cx:pt>
          <cx:pt idx="4141">186.26900000000001</cx:pt>
          <cx:pt idx="4142">187.119</cx:pt>
          <cx:pt idx="4143">183.21299999999999</cx:pt>
          <cx:pt idx="4144">184.267</cx:pt>
          <cx:pt idx="4145">185.30600000000001</cx:pt>
          <cx:pt idx="4146">184.08600000000001</cx:pt>
          <cx:pt idx="4147">184.095</cx:pt>
          <cx:pt idx="4148">183.345</cx:pt>
          <cx:pt idx="4149">185.946</cx:pt>
          <cx:pt idx="4150">181.19800000000001</cx:pt>
          <cx:pt idx="4151">184.16999999999999</cx:pt>
          <cx:pt idx="4152">181.30799999999999</cx:pt>
          <cx:pt idx="4153">182.256</cx:pt>
          <cx:pt idx="4154">182.309</cx:pt>
          <cx:pt idx="4155">179.48599999999999</cx:pt>
          <cx:pt idx="4156">180.77600000000001</cx:pt>
          <cx:pt idx="4157">180.24000000000001</cx:pt>
          <cx:pt idx="4158">180.601</cx:pt>
          <cx:pt idx="4159">207.19999999999999</cx:pt>
          <cx:pt idx="4160">207.703</cx:pt>
          <cx:pt idx="4161">208.65799999999999</cx:pt>
          <cx:pt idx="4162">206.47200000000001</cx:pt>
          <cx:pt idx="4163">204.245</cx:pt>
          <cx:pt idx="4164">206.03800000000001</cx:pt>
          <cx:pt idx="4165">204.29599999999999</cx:pt>
          <cx:pt idx="4166">205.13300000000001</cx:pt>
          <cx:pt idx="4167">204.55600000000001</cx:pt>
          <cx:pt idx="4168">204.547</cx:pt>
          <cx:pt idx="4169">204.636</cx:pt>
          <cx:pt idx="4170">205.023</cx:pt>
          <cx:pt idx="4171">205.29300000000001</cx:pt>
          <cx:pt idx="4172">206.35499999999999</cx:pt>
          <cx:pt idx="4173">202.28399999999999</cx:pt>
          <cx:pt idx="4174">202.77699999999999</cx:pt>
          <cx:pt idx="4175">201.53700000000001</cx:pt>
          <cx:pt idx="4176">202.37200000000001</cx:pt>
          <cx:pt idx="4177">202.471</cx:pt>
          <cx:pt idx="4178">196.00899999999999</cx:pt>
          <cx:pt idx="4179">194.44999999999999</cx:pt>
          <cx:pt idx="4180">194.71199999999999</cx:pt>
          <cx:pt idx="4181">194.70599999999999</cx:pt>
          <cx:pt idx="4182">193.00399999999999</cx:pt>
          <cx:pt idx="4183">192.74100000000001</cx:pt>
          <cx:pt idx="4184">193.61699999999999</cx:pt>
          <cx:pt idx="4185">195.58500000000001</cx:pt>
          <cx:pt idx="4186">195.768</cx:pt>
          <cx:pt idx="4187">190.309</cx:pt>
          <cx:pt idx="4188">190.50399999999999</cx:pt>
          <cx:pt idx="4189">191.18700000000001</cx:pt>
          <cx:pt idx="4190">190.03</cx:pt>
          <cx:pt idx="4191">190.36699999999999</cx:pt>
          <cx:pt idx="4192">192.89699999999999</cx:pt>
          <cx:pt idx="4193">192.67599999999999</cx:pt>
          <cx:pt idx="4194">195.17099999999999</cx:pt>
          <cx:pt idx="4195">186.83500000000001</cx:pt>
          <cx:pt idx="4196">210.71100000000001</cx:pt>
          <cx:pt idx="4197">210.89500000000001</cx:pt>
          <cx:pt idx="4198">209.34100000000001</cx:pt>
          <cx:pt idx="4199">209.62899999999999</cx:pt>
          <cx:pt idx="4200">209.57599999999999</cx:pt>
          <cx:pt idx="4201">208.744</cx:pt>
          <cx:pt idx="4202">206.934</cx:pt>
          <cx:pt idx="4203">210.40000000000001</cx:pt>
          <cx:pt idx="4204">208.09700000000001</cx:pt>
          <cx:pt idx="4205">208.97999999999999</cx:pt>
          <cx:pt idx="4206">209.21899999999999</cx:pt>
          <cx:pt idx="4207">207.357</cx:pt>
          <cx:pt idx="4208">207.45699999999999</cx:pt>
          <cx:pt idx="4209">207.17699999999999</cx:pt>
          <cx:pt idx="4210">208.08000000000001</cx:pt>
          <cx:pt idx="4211">207.28999999999999</cx:pt>
          <cx:pt idx="4212">209.428</cx:pt>
          <cx:pt idx="4213">205.77000000000001</cx:pt>
          <cx:pt idx="4214">189.34200000000001</cx:pt>
          <cx:pt idx="4215">190.738</cx:pt>
          <cx:pt idx="4216">189.113</cx:pt>
          <cx:pt idx="4217">191.34100000000001</cx:pt>
          <cx:pt idx="4218">187.31999999999999</cx:pt>
          <cx:pt idx="4219">189.024</cx:pt>
          <cx:pt idx="4220">188.96799999999999</cx:pt>
          <cx:pt idx="4221">189.42699999999999</cx:pt>
          <cx:pt idx="4222">186.126</cx:pt>
          <cx:pt idx="4223">185.58600000000001</cx:pt>
          <cx:pt idx="4224">187.17099999999999</cx:pt>
          <cx:pt idx="4225">189.18600000000001</cx:pt>
          <cx:pt idx="4226">185.31</cx:pt>
          <cx:pt idx="4227">187.09200000000001</cx:pt>
          <cx:pt idx="4228">185.65199999999999</cx:pt>
          <cx:pt idx="4229">185.97999999999999</cx:pt>
          <cx:pt idx="4230">184.453</cx:pt>
          <cx:pt idx="4231">186.113</cx:pt>
          <cx:pt idx="4232">183.547</cx:pt>
          <cx:pt idx="4233">183.85900000000001</cx:pt>
          <cx:pt idx="4234">209.91499999999999</cx:pt>
          <cx:pt idx="4235">209.577</cx:pt>
          <cx:pt idx="4236">208.74000000000001</cx:pt>
          <cx:pt idx="4237">208.14400000000001</cx:pt>
          <cx:pt idx="4238">206.137</cx:pt>
          <cx:pt idx="4239">205.726</cx:pt>
          <cx:pt idx="4240">207.57599999999999</cx:pt>
          <cx:pt idx="4241">208.505</cx:pt>
          <cx:pt idx="4242">205.56</cx:pt>
          <cx:pt idx="4243">207.601</cx:pt>
          <cx:pt idx="4244">204.53399999999999</cx:pt>
          <cx:pt idx="4245">208.81100000000001</cx:pt>
          <cx:pt idx="4246">202.458</cx:pt>
          <cx:pt idx="4247">193.501</cx:pt>
          <cx:pt idx="4248">193.501</cx:pt>
          <cx:pt idx="4249">195.51599999999999</cx:pt>
          <cx:pt idx="4250">191.64400000000001</cx:pt>
          <cx:pt idx="4251">191.71000000000001</cx:pt>
          <cx:pt idx="4252">191.89099999999999</cx:pt>
          <cx:pt idx="4253">190.81</cx:pt>
          <cx:pt idx="4254">189.13200000000001</cx:pt>
          <cx:pt idx="4255">190.929</cx:pt>
          <cx:pt idx="4256">189.482</cx:pt>
          <cx:pt idx="4257">190.386</cx:pt>
          <cx:pt idx="4258">192.054</cx:pt>
          <cx:pt idx="4259">189.423</cx:pt>
          <cx:pt idx="4260">190.36799999999999</cx:pt>
          <cx:pt idx="4261">183.00399999999999</cx:pt>
          <cx:pt idx="4262">189.91900000000001</cx:pt>
          <cx:pt idx="4263">188.15299999999999</cx:pt>
          <cx:pt idx="4264">183.983</cx:pt>
          <cx:pt idx="4265">183.47499999999999</cx:pt>
          <cx:pt idx="4266">191.99600000000001</cx:pt>
          <cx:pt idx="4267">191.328</cx:pt>
          <cx:pt idx="4268">190.48699999999999</cx:pt>
          <cx:pt idx="4269">190.47200000000001</cx:pt>
          <cx:pt idx="4270">191.01300000000001</cx:pt>
          <cx:pt idx="4271">190.42599999999999</cx:pt>
          <cx:pt idx="4272">190.27199999999999</cx:pt>
          <cx:pt idx="4273">189.24799999999999</cx:pt>
          <cx:pt idx="4274">190.06800000000001</cx:pt>
          <cx:pt idx="4275">188.31899999999999</cx:pt>
          <cx:pt idx="4276">189.578</cx:pt>
          <cx:pt idx="4277">189.18299999999999</cx:pt>
          <cx:pt idx="4278">191.166</cx:pt>
          <cx:pt idx="4279">186.90700000000001</cx:pt>
          <cx:pt idx="4280">186.15700000000001</cx:pt>
          <cx:pt idx="4281">185.19200000000001</cx:pt>
          <cx:pt idx="4282">188.90600000000001</cx:pt>
          <cx:pt idx="4283">189.25899999999999</cx:pt>
          <cx:pt idx="4284">184.62100000000001</cx:pt>
          <cx:pt idx="4285">185.40100000000001</cx:pt>
          <cx:pt idx="4286">199.09800000000001</cx:pt>
          <cx:pt idx="4287">202.29400000000001</cx:pt>
          <cx:pt idx="4288">200.184</cx:pt>
          <cx:pt idx="4289">198.61500000000001</cx:pt>
          <cx:pt idx="4290">201.63900000000001</cx:pt>
          <cx:pt idx="4291">196.90299999999999</cx:pt>
          <cx:pt idx="4292">196.47999999999999</cx:pt>
          <cx:pt idx="4293">198.124</cx:pt>
          <cx:pt idx="4294">197.34800000000001</cx:pt>
          <cx:pt idx="4295">196.613</cx:pt>
          <cx:pt idx="4296">196.815</cx:pt>
          <cx:pt idx="4297">198.37</cx:pt>
          <cx:pt idx="4298">197.49199999999999</cx:pt>
          <cx:pt idx="4299">197.95500000000001</cx:pt>
          <cx:pt idx="4300">199.49000000000001</cx:pt>
          <cx:pt idx="4301">191.464</cx:pt>
          <cx:pt idx="4302">190.94900000000001</cx:pt>
          <cx:pt idx="4303">195.59999999999999</cx:pt>
          <cx:pt idx="4304">193.571</cx:pt>
          <cx:pt idx="4305">188.06100000000001</cx:pt>
          <cx:pt idx="4306">189.84899999999999</cx:pt>
          <cx:pt idx="4307">184.68700000000001</cx:pt>
          <cx:pt idx="4308">184.74000000000001</cx:pt>
          <cx:pt idx="4309">186.34200000000001</cx:pt>
          <cx:pt idx="4310">185.429</cx:pt>
          <cx:pt idx="4311">183.90299999999999</cx:pt>
          <cx:pt idx="4312">182.261</cx:pt>
          <cx:pt idx="4313">183.83799999999999</cx:pt>
          <cx:pt idx="4314">182.376</cx:pt>
          <cx:pt idx="4315">182.358</cx:pt>
          <cx:pt idx="4316">182.29400000000001</cx:pt>
          <cx:pt idx="4317">182.286</cx:pt>
          <cx:pt idx="4318">181.71299999999999</cx:pt>
          <cx:pt idx="4319">184.38</cx:pt>
          <cx:pt idx="4320">183.82599999999999</cx:pt>
          <cx:pt idx="4321">178.93299999999999</cx:pt>
          <cx:pt idx="4322">177.87700000000001</cx:pt>
          <cx:pt idx="4323">180.364</cx:pt>
          <cx:pt idx="4324">179.446</cx:pt>
          <cx:pt idx="4325">152.84100000000001</cx:pt>
          <cx:pt idx="4326">152.34700000000001</cx:pt>
          <cx:pt idx="4327">152.69200000000001</cx:pt>
          <cx:pt idx="4328">151.815</cx:pt>
          <cx:pt idx="4329">153.89099999999999</cx:pt>
          <cx:pt idx="4330">150.822</cx:pt>
          <cx:pt idx="4331">150.81100000000001</cx:pt>
          <cx:pt idx="4332">151.12799999999999</cx:pt>
          <cx:pt idx="4333">150.13300000000001</cx:pt>
          <cx:pt idx="4334">150.511</cx:pt>
          <cx:pt idx="4335">150.31299999999999</cx:pt>
          <cx:pt idx="4336">149.26300000000001</cx:pt>
          <cx:pt idx="4337">151.51900000000001</cx:pt>
          <cx:pt idx="4338">152.173</cx:pt>
          <cx:pt idx="4339">150.60900000000001</cx:pt>
          <cx:pt idx="4340">147.01300000000001</cx:pt>
          <cx:pt idx="4341">145.274</cx:pt>
          <cx:pt idx="4342">152.31</cx:pt>
          <cx:pt idx="4343">149.30799999999999</cx:pt>
          <cx:pt idx="4344">146.01900000000001</cx:pt>
          <cx:pt idx="4345">202.648</cx:pt>
          <cx:pt idx="4346">202.21799999999999</cx:pt>
          <cx:pt idx="4347">201.47800000000001</cx:pt>
          <cx:pt idx="4348">203.92500000000001</cx:pt>
          <cx:pt idx="4349">203.613</cx:pt>
          <cx:pt idx="4350">202.43700000000001</cx:pt>
          <cx:pt idx="4351">200.28800000000001</cx:pt>
          <cx:pt idx="4352">200.66399999999999</cx:pt>
          <cx:pt idx="4353">201.15299999999999</cx:pt>
          <cx:pt idx="4354">201.35599999999999</cx:pt>
          <cx:pt idx="4355">199.00800000000001</cx:pt>
          <cx:pt idx="4356">199.20500000000001</cx:pt>
          <cx:pt idx="4357">198.578</cx:pt>
          <cx:pt idx="4358">199.006</cx:pt>
          <cx:pt idx="4359">199.69900000000001</cx:pt>
          <cx:pt idx="4360">198.50700000000001</cx:pt>
          <cx:pt idx="4361">194.52500000000001</cx:pt>
          <cx:pt idx="4362">194.292</cx:pt>
          <cx:pt idx="4363">199.09200000000001</cx:pt>
          <cx:pt idx="4364">197.28</cx:pt>
          <cx:pt idx="4365">218.62200000000001</cx:pt>
          <cx:pt idx="4366">217.88800000000001</cx:pt>
          <cx:pt idx="4367">217.46799999999999</cx:pt>
          <cx:pt idx="4368">217.815</cx:pt>
          <cx:pt idx="4369">215.55699999999999</cx:pt>
          <cx:pt idx="4370">214.68600000000001</cx:pt>
          <cx:pt idx="4371">216.947</cx:pt>
          <cx:pt idx="4372">215.256</cx:pt>
          <cx:pt idx="4373">215.173</cx:pt>
          <cx:pt idx="4374">217.238</cx:pt>
          <cx:pt idx="4375">213.19</cx:pt>
          <cx:pt idx="4376">215.35400000000001</cx:pt>
          <cx:pt idx="4377">214.75999999999999</cx:pt>
          <cx:pt idx="4378">207.81700000000001</cx:pt>
          <cx:pt idx="4379">213.685</cx:pt>
          <cx:pt idx="4380">212.655</cx:pt>
          <cx:pt idx="4381">138.792</cx:pt>
          <cx:pt idx="4382">218.42500000000001</cx:pt>
          <cx:pt idx="4383">217.72999999999999</cx:pt>
          <cx:pt idx="4384">217.053</cx:pt>
          <cx:pt idx="4385">217.589</cx:pt>
          <cx:pt idx="4386">217.48400000000001</cx:pt>
          <cx:pt idx="4387">216.60300000000001</cx:pt>
          <cx:pt idx="4388">215.75200000000001</cx:pt>
          <cx:pt idx="4389">217.529</cx:pt>
          <cx:pt idx="4390">215.37899999999999</cx:pt>
          <cx:pt idx="4391">214.471</cx:pt>
          <cx:pt idx="4392">216.11500000000001</cx:pt>
          <cx:pt idx="4393">207.25899999999999</cx:pt>
          <cx:pt idx="4394">208.08199999999999</cx:pt>
          <cx:pt idx="4395">214.875</cx:pt>
          <cx:pt idx="4396">212.203</cx:pt>
          <cx:pt idx="4397">150.64699999999999</cx:pt>
          <cx:pt idx="4398">181.75899999999999</cx:pt>
          <cx:pt idx="4399">182.28999999999999</cx:pt>
          <cx:pt idx="4400">185.93899999999999</cx:pt>
          <cx:pt idx="4401">179.93799999999999</cx:pt>
          <cx:pt idx="4402">180.637</cx:pt>
          <cx:pt idx="4403">183.97399999999999</cx:pt>
          <cx:pt idx="4404">179.059</cx:pt>
          <cx:pt idx="4405">185.22300000000001</cx:pt>
          <cx:pt idx="4406">178.13900000000001</cx:pt>
          <cx:pt idx="4407">179.214</cx:pt>
          <cx:pt idx="4408">178.678</cx:pt>
          <cx:pt idx="4409">181.566</cx:pt>
          <cx:pt idx="4410">181.161</cx:pt>
          <cx:pt idx="4411">181.012</cx:pt>
          <cx:pt idx="4412">175.49700000000001</cx:pt>
          <cx:pt idx="4413">176.13399999999999</cx:pt>
          <cx:pt idx="4414">177.98599999999999</cx:pt>
          <cx:pt idx="4415">181.37799999999999</cx:pt>
          <cx:pt idx="4416">178.21199999999999</cx:pt>
          <cx:pt idx="4417">179.072</cx:pt>
          <cx:pt idx="4418">224.12</cx:pt>
          <cx:pt idx="4419">224.29499999999999</cx:pt>
          <cx:pt idx="4420">219.67699999999999</cx:pt>
          <cx:pt idx="4421">223.07300000000001</cx:pt>
          <cx:pt idx="4422">219.64500000000001</cx:pt>
          <cx:pt idx="4423">220.99799999999999</cx:pt>
          <cx:pt idx="4424">220.18000000000001</cx:pt>
          <cx:pt idx="4425">222.59200000000001</cx:pt>
          <cx:pt idx="4426">219.93199999999999</cx:pt>
          <cx:pt idx="4427">221.136</cx:pt>
          <cx:pt idx="4428">221.196</cx:pt>
          <cx:pt idx="4429">218.654</cx:pt>
          <cx:pt idx="4430">221.77799999999999</cx:pt>
          <cx:pt idx="4431">218.244</cx:pt>
          <cx:pt idx="4432">213.36600000000001</cx:pt>
          <cx:pt idx="4433">213.41</cx:pt>
          <cx:pt idx="4434">219.86699999999999</cx:pt>
          <cx:pt idx="4435">216.87299999999999</cx:pt>
          <cx:pt idx="4436">240.61699999999999</cx:pt>
          <cx:pt idx="4437">238.678</cx:pt>
          <cx:pt idx="4438">237.32599999999999</cx:pt>
          <cx:pt idx="4439">238.27199999999999</cx:pt>
          <cx:pt idx="4440">238.11099999999999</cx:pt>
          <cx:pt idx="4441">236.60900000000001</cx:pt>
          <cx:pt idx="4442">234.55199999999999</cx:pt>
          <cx:pt idx="4443">236.81100000000001</cx:pt>
          <cx:pt idx="4444">235.60400000000001</cx:pt>
          <cx:pt idx="4445">236.36500000000001</cx:pt>
          <cx:pt idx="4446">238.31299999999999</cx:pt>
          <cx:pt idx="4447">238.63999999999999</cx:pt>
          <cx:pt idx="4448">235.24000000000001</cx:pt>
          <cx:pt idx="4449">232.32400000000001</cx:pt>
          <cx:pt idx="4450">228.92699999999999</cx:pt>
          <cx:pt idx="4451">228.393</cx:pt>
          <cx:pt idx="4452">239.52500000000001</cx:pt>
          <cx:pt idx="4453">233.57499999999999</cx:pt>
          <cx:pt idx="4454">165.65899999999999</cx:pt>
          <cx:pt idx="4455">165.70099999999999</cx:pt>
          <cx:pt idx="4456">165.251</cx:pt>
          <cx:pt idx="4457">164.36799999999999</cx:pt>
          <cx:pt idx="4458">163.76499999999999</cx:pt>
          <cx:pt idx="4459">164.10900000000001</cx:pt>
          <cx:pt idx="4460">162.84700000000001</cx:pt>
          <cx:pt idx="4461">165.315</cx:pt>
          <cx:pt idx="4462">165.161</cx:pt>
          <cx:pt idx="4463">161.98400000000001</cx:pt>
          <cx:pt idx="4464">163.39500000000001</cx:pt>
          <cx:pt idx="4465">165.5</cx:pt>
          <cx:pt idx="4466">162.292</cx:pt>
          <cx:pt idx="4467">158.12700000000001</cx:pt>
          <cx:pt idx="4468">157.33799999999999</cx:pt>
          <cx:pt idx="4469">164.023</cx:pt>
          <cx:pt idx="4470">160.90000000000001</cx:pt>
          <cx:pt idx="4471">162.072</cx:pt>
          <cx:pt idx="4472">160.417</cx:pt>
          <cx:pt idx="4473">160.13200000000001</cx:pt>
          <cx:pt idx="4474">217.434</cx:pt>
          <cx:pt idx="4475">215.191</cx:pt>
          <cx:pt idx="4476">213.523</cx:pt>
          <cx:pt idx="4477">213.24199999999999</cx:pt>
          <cx:pt idx="4478">212.79499999999999</cx:pt>
          <cx:pt idx="4479">212.59999999999999</cx:pt>
          <cx:pt idx="4480">212.95500000000001</cx:pt>
          <cx:pt idx="4481">213.02199999999999</cx:pt>
          <cx:pt idx="4482">212.803</cx:pt>
          <cx:pt idx="4483">211.83500000000001</cx:pt>
          <cx:pt idx="4484">209.86199999999999</cx:pt>
          <cx:pt idx="4485">212.03899999999999</cx:pt>
          <cx:pt idx="4486">212.524</cx:pt>
          <cx:pt idx="4487">210.434</cx:pt>
          <cx:pt idx="4488">211.381</cx:pt>
          <cx:pt idx="4489">208.79900000000001</cx:pt>
          <cx:pt idx="4490">212.03100000000001</cx:pt>
          <cx:pt idx="4491">206.029</cx:pt>
          <cx:pt idx="4492">206.06</cx:pt>
          <cx:pt idx="4493">208.86799999999999</cx:pt>
          <cx:pt idx="4494">209.328</cx:pt>
          <cx:pt idx="4495">210.37799999999999</cx:pt>
          <cx:pt idx="4496">206.86199999999999</cx:pt>
          <cx:pt idx="4497">208.68899999999999</cx:pt>
          <cx:pt idx="4498">209.91</cx:pt>
          <cx:pt idx="4499">207.678</cx:pt>
          <cx:pt idx="4500">207.40199999999999</cx:pt>
          <cx:pt idx="4501">204.261</cx:pt>
          <cx:pt idx="4502">203.87100000000001</cx:pt>
          <cx:pt idx="4503">205.11500000000001</cx:pt>
          <cx:pt idx="4504">208.167</cx:pt>
          <cx:pt idx="4505">200.40899999999999</cx:pt>
          <cx:pt idx="4506">200.64400000000001</cx:pt>
          <cx:pt idx="4507">206.626</cx:pt>
          <cx:pt idx="4508">205.87899999999999</cx:pt>
          <cx:pt idx="4509">199.99600000000001</cx:pt>
          <cx:pt idx="4510">204.13200000000001</cx:pt>
          <cx:pt idx="4511">197.01400000000001</cx:pt>
          <cx:pt idx="4512">197.154</cx:pt>
          <cx:pt idx="4513">195.863</cx:pt>
          <cx:pt idx="4514">192.36600000000001</cx:pt>
          <cx:pt idx="4515">192.66800000000001</cx:pt>
          <cx:pt idx="4516">192.63800000000001</cx:pt>
          <cx:pt idx="4517">193.32499999999999</cx:pt>
          <cx:pt idx="4518">192.97</cx:pt>
          <cx:pt idx="4519">190.09</cx:pt>
          <cx:pt idx="4520">194.614</cx:pt>
          <cx:pt idx="4521">190.24299999999999</cx:pt>
          <cx:pt idx="4522">183.47200000000001</cx:pt>
          <cx:pt idx="4523">191.33500000000001</cx:pt>
          <cx:pt idx="4524">188.846</cx:pt>
          <cx:pt idx="4525">184.82499999999999</cx:pt>
          <cx:pt idx="4526">186.905</cx:pt>
          <cx:pt idx="4527">183.374</cx:pt>
          <cx:pt idx="4528">165.92599999999999</cx:pt>
          <cx:pt idx="4529">130.62299999999999</cx:pt>
          <cx:pt idx="4530">192.42599999999999</cx:pt>
          <cx:pt idx="4531">191.94499999999999</cx:pt>
          <cx:pt idx="4532">189.917</cx:pt>
          <cx:pt idx="4533">190.001</cx:pt>
          <cx:pt idx="4534">189.82400000000001</cx:pt>
          <cx:pt idx="4535">188.935</cx:pt>
          <cx:pt idx="4536">188.059</cx:pt>
          <cx:pt idx="4537">187.227</cx:pt>
          <cx:pt idx="4538">187.57599999999999</cx:pt>
          <cx:pt idx="4539">186.91999999999999</cx:pt>
          <cx:pt idx="4540">186.762</cx:pt>
          <cx:pt idx="4541">187.31999999999999</cx:pt>
          <cx:pt idx="4542">188.56</cx:pt>
          <cx:pt idx="4543">186.666</cx:pt>
          <cx:pt idx="4544">182.27600000000001</cx:pt>
          <cx:pt idx="4545">181.136</cx:pt>
          <cx:pt idx="4546">185.89500000000001</cx:pt>
          <cx:pt idx="4547">189.309</cx:pt>
          <cx:pt idx="4548">184.33799999999999</cx:pt>
          <cx:pt idx="4549">206.94999999999999</cx:pt>
          <cx:pt idx="4550">207.29599999999999</cx:pt>
          <cx:pt idx="4551">206.70500000000001</cx:pt>
          <cx:pt idx="4552">205.691</cx:pt>
          <cx:pt idx="4553">204.005</cx:pt>
          <cx:pt idx="4554">202.05199999999999</cx:pt>
          <cx:pt idx="4555">202.77600000000001</cx:pt>
          <cx:pt idx="4556">204.81299999999999</cx:pt>
          <cx:pt idx="4557">204.185</cx:pt>
          <cx:pt idx="4558">203.16399999999999</cx:pt>
          <cx:pt idx="4559">203.273</cx:pt>
          <cx:pt idx="4560">204.191</cx:pt>
          <cx:pt idx="4561">202</cx:pt>
          <cx:pt idx="4562">203.25200000000001</cx:pt>
          <cx:pt idx="4563">202.726</cx:pt>
          <cx:pt idx="4564">204.678</cx:pt>
          <cx:pt idx="4565">196.11600000000001</cx:pt>
          <cx:pt idx="4566">197.316</cx:pt>
          <cx:pt idx="4567">204.803</cx:pt>
          <cx:pt idx="4568">189.779</cx:pt>
          <cx:pt idx="4569">191.30199999999999</cx:pt>
          <cx:pt idx="4570">190.52799999999999</cx:pt>
          <cx:pt idx="4571">191.24199999999999</cx:pt>
          <cx:pt idx="4572">188.81800000000001</cx:pt>
          <cx:pt idx="4573">188.08500000000001</cx:pt>
          <cx:pt idx="4574">186.751</cx:pt>
          <cx:pt idx="4575">186.89099999999999</cx:pt>
          <cx:pt idx="4576">188.87700000000001</cx:pt>
          <cx:pt idx="4577">187.06899999999999</cx:pt>
          <cx:pt idx="4578">186.86699999999999</cx:pt>
          <cx:pt idx="4579">185.97800000000001</cx:pt>
          <cx:pt idx="4580">187.804</cx:pt>
          <cx:pt idx="4581">187.71000000000001</cx:pt>
          <cx:pt idx="4582">187.874</cx:pt>
          <cx:pt idx="4583">189.07900000000001</cx:pt>
          <cx:pt idx="4584">190.79300000000001</cx:pt>
          <cx:pt idx="4585">182.41399999999999</cx:pt>
          <cx:pt idx="4586">179.78399999999999</cx:pt>
          <cx:pt idx="4587">210.815</cx:pt>
          <cx:pt idx="4588">210.608</cx:pt>
          <cx:pt idx="4589">212.23500000000001</cx:pt>
          <cx:pt idx="4590">214.50999999999999</cx:pt>
          <cx:pt idx="4591">206.86099999999999</cx:pt>
          <cx:pt idx="4592">205.58199999999999</cx:pt>
          <cx:pt idx="4593">205.64599999999999</cx:pt>
          <cx:pt idx="4594">205.886</cx:pt>
          <cx:pt idx="4595">208.25299999999999</cx:pt>
          <cx:pt idx="4596">208.60599999999999</cx:pt>
          <cx:pt idx="4597">205.376</cx:pt>
          <cx:pt idx="4598">206.494</cx:pt>
          <cx:pt idx="4599">205.76400000000001</cx:pt>
          <cx:pt idx="4600">208.22300000000001</cx:pt>
          <cx:pt idx="4601">205.917</cx:pt>
          <cx:pt idx="4602">206.001</cx:pt>
          <cx:pt idx="4603">203.327</cx:pt>
          <cx:pt idx="4604">210.47999999999999</cx:pt>
          <cx:pt idx="4605">203.42400000000001</cx:pt>
          <cx:pt idx="4606">205.28100000000001</cx:pt>
          <cx:pt idx="4607">206.268</cx:pt>
          <cx:pt idx="4608">206.21000000000001</cx:pt>
          <cx:pt idx="4609">204.745</cx:pt>
          <cx:pt idx="4610">205.785</cx:pt>
          <cx:pt idx="4611">202.81399999999999</cx:pt>
          <cx:pt idx="4612">202.749</cx:pt>
          <cx:pt idx="4613">204.00399999999999</cx:pt>
          <cx:pt idx="4614">203.63300000000001</cx:pt>
          <cx:pt idx="4615">199.70400000000001</cx:pt>
          <cx:pt idx="4616">200.69800000000001</cx:pt>
          <cx:pt idx="4617">202.69399999999999</cx:pt>
          <cx:pt idx="4618">201.41800000000001</cx:pt>
          <cx:pt idx="4619">198.80199999999999</cx:pt>
          <cx:pt idx="4620">204.12299999999999</cx:pt>
          <cx:pt idx="4621">204.31200000000001</cx:pt>
          <cx:pt idx="4622">204.68100000000001</cx:pt>
          <cx:pt idx="4623">202.80799999999999</cx:pt>
          <cx:pt idx="4624">201.512</cx:pt>
          <cx:pt idx="4625">197.983</cx:pt>
          <cx:pt idx="4626">196.124</cx:pt>
          <cx:pt idx="4627">195.95400000000001</cx:pt>
          <cx:pt idx="4628">195.41900000000001</cx:pt>
          <cx:pt idx="4629">195.04599999999999</cx:pt>
          <cx:pt idx="4630">193.24799999999999</cx:pt>
          <cx:pt idx="4631">194.26400000000001</cx:pt>
          <cx:pt idx="4632">195.07900000000001</cx:pt>
          <cx:pt idx="4633">192.73699999999999</cx:pt>
          <cx:pt idx="4634">194.94499999999999</cx:pt>
          <cx:pt idx="4635">195.45599999999999</cx:pt>
          <cx:pt idx="4636">193.364</cx:pt>
          <cx:pt idx="4637">193.22499999999999</cx:pt>
          <cx:pt idx="4638">192.679</cx:pt>
          <cx:pt idx="4639">191.96199999999999</cx:pt>
          <cx:pt idx="4640">195.65199999999999</cx:pt>
          <cx:pt idx="4641">195.51599999999999</cx:pt>
          <cx:pt idx="4642">196.58099999999999</cx:pt>
          <cx:pt idx="4643">190.024</cx:pt>
          <cx:pt idx="4644">191.803</cx:pt>
          <cx:pt idx="4645">193.35599999999999</cx:pt>
          <cx:pt idx="4646">196.387</cx:pt>
          <cx:pt idx="4647">195.09999999999999</cx:pt>
          <cx:pt idx="4648">192.37100000000001</cx:pt>
          <cx:pt idx="4649">191.95099999999999</cx:pt>
          <cx:pt idx="4650">212.452</cx:pt>
          <cx:pt idx="4651">209.96899999999999</cx:pt>
          <cx:pt idx="4652">210.315</cx:pt>
          <cx:pt idx="4653">208.11500000000001</cx:pt>
          <cx:pt idx="4654">211.06999999999999</cx:pt>
          <cx:pt idx="4655">209.79900000000001</cx:pt>
          <cx:pt idx="4656">206.74000000000001</cx:pt>
          <cx:pt idx="4657">206.34700000000001</cx:pt>
          <cx:pt idx="4658">206.608</cx:pt>
          <cx:pt idx="4659">206.96799999999999</cx:pt>
          <cx:pt idx="4660">208.07400000000001</cx:pt>
          <cx:pt idx="4661">205.98599999999999</cx:pt>
          <cx:pt idx="4662">205.07300000000001</cx:pt>
          <cx:pt idx="4663">206.298</cx:pt>
          <cx:pt idx="4664">205.70599999999999</cx:pt>
          <cx:pt idx="4665">205.88900000000001</cx:pt>
          <cx:pt idx="4666">205.637</cx:pt>
          <cx:pt idx="4667">206.58799999999999</cx:pt>
          <cx:pt idx="4668">206.34100000000001</cx:pt>
          <cx:pt idx="4669">188.68199999999999</cx:pt>
          <cx:pt idx="4670">189.274</cx:pt>
          <cx:pt idx="4671">190.488</cx:pt>
          <cx:pt idx="4672">189.97999999999999</cx:pt>
          <cx:pt idx="4673">188.12</cx:pt>
          <cx:pt idx="4674">186.899</cx:pt>
          <cx:pt idx="4675">186.61199999999999</cx:pt>
          <cx:pt idx="4676">187.78899999999999</cx:pt>
          <cx:pt idx="4677">185.66300000000001</cx:pt>
          <cx:pt idx="4678">192.73500000000001</cx:pt>
          <cx:pt idx="4679">185.91200000000001</cx:pt>
          <cx:pt idx="4680">186.791</cx:pt>
          <cx:pt idx="4681">186.65799999999999</cx:pt>
          <cx:pt idx="4682">188.89400000000001</cx:pt>
          <cx:pt idx="4683">186.39599999999999</cx:pt>
          <cx:pt idx="4684">183.786</cx:pt>
          <cx:pt idx="4685">187.44499999999999</cx:pt>
          <cx:pt idx="4686">188.34700000000001</cx:pt>
          <cx:pt idx="4687">186.71799999999999</cx:pt>
          <cx:pt idx="4688">182.529</cx:pt>
          <cx:pt idx="4689">154.13499999999999</cx:pt>
          <cx:pt idx="4690">153.43700000000001</cx:pt>
          <cx:pt idx="4691">153.13900000000001</cx:pt>
          <cx:pt idx="4692">154.005</cx:pt>
          <cx:pt idx="4693">151.739</cx:pt>
          <cx:pt idx="4694">151.62</cx:pt>
          <cx:pt idx="4695">152.523</cx:pt>
          <cx:pt idx="4696">152.99700000000001</cx:pt>
          <cx:pt idx="4697">150.786</cx:pt>
          <cx:pt idx="4698">151.65600000000001</cx:pt>
          <cx:pt idx="4699">151.81399999999999</cx:pt>
          <cx:pt idx="4700">151.637</cx:pt>
          <cx:pt idx="4701">149.755</cx:pt>
          <cx:pt idx="4702">149.46899999999999</cx:pt>
          <cx:pt idx="4703">150.41300000000001</cx:pt>
          <cx:pt idx="4704">147.68700000000001</cx:pt>
          <cx:pt idx="4705">146.70099999999999</cx:pt>
          <cx:pt idx="4706">138.779</cx:pt>
          <cx:pt idx="4707">133.774</cx:pt>
          <cx:pt idx="4708">122.715</cx:pt>
          <cx:pt idx="4709">112.116</cx:pt>
          <cx:pt idx="4710">101.399</cx:pt>
          <cx:pt idx="4711">206.625</cx:pt>
          <cx:pt idx="4712">205.76900000000001</cx:pt>
          <cx:pt idx="4713">204.05500000000001</cx:pt>
          <cx:pt idx="4714">205.71000000000001</cx:pt>
          <cx:pt idx="4715">207.66900000000001</cx:pt>
          <cx:pt idx="4716">204.10499999999999</cx:pt>
          <cx:pt idx="4717">205.20699999999999</cx:pt>
          <cx:pt idx="4718">204.94399999999999</cx:pt>
          <cx:pt idx="4719">205.01400000000001</cx:pt>
          <cx:pt idx="4720">205.065</cx:pt>
          <cx:pt idx="4721">203.08099999999999</cx:pt>
          <cx:pt idx="4722">204.04400000000001</cx:pt>
          <cx:pt idx="4723">201.98099999999999</cx:pt>
          <cx:pt idx="4724">203.149</cx:pt>
          <cx:pt idx="4725">201.01900000000001</cx:pt>
          <cx:pt idx="4726">200.69999999999999</cx:pt>
          <cx:pt idx="4727">200.55099999999999</cx:pt>
          <cx:pt idx="4728">201.57900000000001</cx:pt>
          <cx:pt idx="4729">199.59299999999999</cx:pt>
          <cx:pt idx="4730">202.774</cx:pt>
          <cx:pt idx="4731">196.542</cx:pt>
          <cx:pt idx="4732">197.58799999999999</cx:pt>
          <cx:pt idx="4733">202.946</cx:pt>
          <cx:pt idx="4734">201.917</cx:pt>
          <cx:pt idx="4735">201.988</cx:pt>
          <cx:pt idx="4736">201.62899999999999</cx:pt>
          <cx:pt idx="4737">202.30600000000001</cx:pt>
          <cx:pt idx="4738">200.83600000000001</cx:pt>
          <cx:pt idx="4739">200.59</cx:pt>
          <cx:pt idx="4740">202.02099999999999</cx:pt>
          <cx:pt idx="4741">200.077</cx:pt>
          <cx:pt idx="4742">200.54300000000001</cx:pt>
          <cx:pt idx="4743">200.80199999999999</cx:pt>
          <cx:pt idx="4744">200.642</cx:pt>
          <cx:pt idx="4745">200.20500000000001</cx:pt>
          <cx:pt idx="4746">197.75200000000001</cx:pt>
          <cx:pt idx="4747">200.875</cx:pt>
          <cx:pt idx="4748">200.91200000000001</cx:pt>
          <cx:pt idx="4749">198.44900000000001</cx:pt>
          <cx:pt idx="4750">194.053</cx:pt>
          <cx:pt idx="4751">198.08000000000001</cx:pt>
          <cx:pt idx="4752">195.447</cx:pt>
          <cx:pt idx="4753">198.62100000000001</cx:pt>
          <cx:pt idx="4754">190.96299999999999</cx:pt>
          <cx:pt idx="4755">227.64699999999999</cx:pt>
          <cx:pt idx="4756">223.69999999999999</cx:pt>
          <cx:pt idx="4757">226.11000000000001</cx:pt>
          <cx:pt idx="4758">227.381</cx:pt>
          <cx:pt idx="4759">226.459</cx:pt>
          <cx:pt idx="4760">222.476</cx:pt>
          <cx:pt idx="4761">222.71799999999999</cx:pt>
          <cx:pt idx="4762">222.042</cx:pt>
          <cx:pt idx="4763">221.81399999999999</cx:pt>
          <cx:pt idx="4764">219.78200000000001</cx:pt>
          <cx:pt idx="4765">223.45599999999999</cx:pt>
          <cx:pt idx="4766">221.75700000000001</cx:pt>
          <cx:pt idx="4767">221.16800000000001</cx:pt>
          <cx:pt idx="4768">221.05799999999999</cx:pt>
          <cx:pt idx="4769">220.26400000000001</cx:pt>
          <cx:pt idx="4770">221.398</cx:pt>
          <cx:pt idx="4771">222.09899999999999</cx:pt>
          <cx:pt idx="4772">219.28399999999999</cx:pt>
          <cx:pt idx="4773">221.50200000000001</cx:pt>
          <cx:pt idx="4774">222.80099999999999</cx:pt>
          <cx:pt idx="4775">217.99199999999999</cx:pt>
          <cx:pt idx="4776">198.89099999999999</cx:pt>
          <cx:pt idx="4777">221.44</cx:pt>
          <cx:pt idx="4778">219.97900000000001</cx:pt>
          <cx:pt idx="4779">221.95699999999999</cx:pt>
          <cx:pt idx="4780">220.88200000000001</cx:pt>
          <cx:pt idx="4781">218.648</cx:pt>
          <cx:pt idx="4782">216.625</cx:pt>
          <cx:pt idx="4783">217.25</cx:pt>
          <cx:pt idx="4784">217.73400000000001</cx:pt>
          <cx:pt idx="4785">218.786</cx:pt>
          <cx:pt idx="4786">217.14099999999999</cx:pt>
          <cx:pt idx="4787">220.58799999999999</cx:pt>
          <cx:pt idx="4788">216.60900000000001</cx:pt>
          <cx:pt idx="4789">221.67599999999999</cx:pt>
          <cx:pt idx="4790">217.77500000000001</cx:pt>
          <cx:pt idx="4791">214.84700000000001</cx:pt>
          <cx:pt idx="4792">217.03899999999999</cx:pt>
          <cx:pt idx="4793">217.24799999999999</cx:pt>
          <cx:pt idx="4794">212.596</cx:pt>
          <cx:pt idx="4795">209.18899999999999</cx:pt>
          <cx:pt idx="4796">183.60400000000001</cx:pt>
          <cx:pt idx="4797">176.309</cx:pt>
          <cx:pt idx="4798">125.634</cx:pt>
          <cx:pt idx="4799">188.095</cx:pt>
          <cx:pt idx="4800">188.49700000000001</cx:pt>
          <cx:pt idx="4801">186.40700000000001</cx:pt>
          <cx:pt idx="4802">186.904</cx:pt>
          <cx:pt idx="4803">186.23400000000001</cx:pt>
          <cx:pt idx="4804">189.822</cx:pt>
          <cx:pt idx="4805">185.63900000000001</cx:pt>
          <cx:pt idx="4806">185.32300000000001</cx:pt>
          <cx:pt idx="4807">184.95400000000001</cx:pt>
          <cx:pt idx="4808">184.696</cx:pt>
          <cx:pt idx="4809">185.50200000000001</cx:pt>
          <cx:pt idx="4810">183.94</cx:pt>
          <cx:pt idx="4811">183.48599999999999</cx:pt>
          <cx:pt idx="4812">183.47999999999999</cx:pt>
          <cx:pt idx="4813">182.90100000000001</cx:pt>
          <cx:pt idx="4814">186.273</cx:pt>
          <cx:pt idx="4815">184.084</cx:pt>
          <cx:pt idx="4816">184.904</cx:pt>
          <cx:pt idx="4817">182.28</cx:pt>
          <cx:pt idx="4818">184.517</cx:pt>
          <cx:pt idx="4819">179.649</cx:pt>
          <cx:pt idx="4820">181.81700000000001</cx:pt>
          <cx:pt idx="4821">209.107</cx:pt>
          <cx:pt idx="4822">209.91800000000001</cx:pt>
          <cx:pt idx="4823">208.673</cx:pt>
          <cx:pt idx="4824">208.114</cx:pt>
          <cx:pt idx="4825">209.203</cx:pt>
          <cx:pt idx="4826">206.93700000000001</cx:pt>
          <cx:pt idx="4827">205.68600000000001</cx:pt>
          <cx:pt idx="4828">206.39500000000001</cx:pt>
          <cx:pt idx="4829">204.69900000000001</cx:pt>
          <cx:pt idx="4830">206.84800000000001</cx:pt>
          <cx:pt idx="4831">206.131</cx:pt>
          <cx:pt idx="4832">205.49000000000001</cx:pt>
          <cx:pt idx="4833">205.18799999999999</cx:pt>
          <cx:pt idx="4834">205.94</cx:pt>
          <cx:pt idx="4835">206.90299999999999</cx:pt>
          <cx:pt idx="4836">201.673</cx:pt>
          <cx:pt idx="4837">204.01900000000001</cx:pt>
          <cx:pt idx="4838">202.75800000000001</cx:pt>
          <cx:pt idx="4839">202.97</cx:pt>
          <cx:pt idx="4840">201.19</cx:pt>
          <cx:pt idx="4841">202.24000000000001</cx:pt>
          <cx:pt idx="4842">202.101</cx:pt>
          <cx:pt idx="4843">225.63999999999999</cx:pt>
          <cx:pt idx="4844">224.20500000000001</cx:pt>
          <cx:pt idx="4845">225.96899999999999</cx:pt>
          <cx:pt idx="4846">222.09399999999999</cx:pt>
          <cx:pt idx="4847">222.321</cx:pt>
          <cx:pt idx="4848">223.67400000000001</cx:pt>
          <cx:pt idx="4849">220.24299999999999</cx:pt>
          <cx:pt idx="4850">220.946</cx:pt>
          <cx:pt idx="4851">222.15700000000001</cx:pt>
          <cx:pt idx="4852">220.517</cx:pt>
          <cx:pt idx="4853">222.58199999999999</cx:pt>
          <cx:pt idx="4854">220.53</cx:pt>
          <cx:pt idx="4855">221.56100000000001</cx:pt>
          <cx:pt idx="4856">224.965</cx:pt>
          <cx:pt idx="4857">222.64099999999999</cx:pt>
          <cx:pt idx="4858">217.86500000000001</cx:pt>
          <cx:pt idx="4859">217.08099999999999</cx:pt>
          <cx:pt idx="4860">216.26900000000001</cx:pt>
          <cx:pt idx="4861">186.42099999999999</cx:pt>
          <cx:pt idx="4862">240.81999999999999</cx:pt>
          <cx:pt idx="4863">241.64599999999999</cx:pt>
          <cx:pt idx="4864">241.626</cx:pt>
          <cx:pt idx="4865">242.452</cx:pt>
          <cx:pt idx="4866">242.726</cx:pt>
          <cx:pt idx="4867">240.517</cx:pt>
          <cx:pt idx="4868">241.36099999999999</cx:pt>
          <cx:pt idx="4869">239.93000000000001</cx:pt>
          <cx:pt idx="4870">241.375</cx:pt>
          <cx:pt idx="4871">239.83699999999999</cx:pt>
          <cx:pt idx="4872">239.08600000000001</cx:pt>
          <cx:pt idx="4873">241.50299999999999</cx:pt>
          <cx:pt idx="4874">239.41800000000001</cx:pt>
          <cx:pt idx="4875">244.37299999999999</cx:pt>
          <cx:pt idx="4876">240.398</cx:pt>
          <cx:pt idx="4877">235.50899999999999</cx:pt>
          <cx:pt idx="4878">238.01900000000001</cx:pt>
          <cx:pt idx="4879">235.55600000000001</cx:pt>
          <cx:pt idx="4880">236.886</cx:pt>
          <cx:pt idx="4881">235.05500000000001</cx:pt>
          <cx:pt idx="4882">228.268</cx:pt>
          <cx:pt idx="4883">165.31800000000001</cx:pt>
          <cx:pt idx="4884">170.113</cx:pt>
          <cx:pt idx="4885">169.221</cx:pt>
          <cx:pt idx="4886">168.51499999999999</cx:pt>
          <cx:pt idx="4887">169.863</cx:pt>
          <cx:pt idx="4888">167.20699999999999</cx:pt>
          <cx:pt idx="4889">163.90199999999999</cx:pt>
          <cx:pt idx="4890">163.50800000000001</cx:pt>
          <cx:pt idx="4891">164.35300000000001</cx:pt>
          <cx:pt idx="4892">164.47999999999999</cx:pt>
          <cx:pt idx="4893">164.15899999999999</cx:pt>
          <cx:pt idx="4894">163.59899999999999</cx:pt>
          <cx:pt idx="4895">163.26499999999999</cx:pt>
          <cx:pt idx="4896">164.965</cx:pt>
          <cx:pt idx="4897">163.12799999999999</cx:pt>
          <cx:pt idx="4898">162.773</cx:pt>
          <cx:pt idx="4899">164.32499999999999</cx:pt>
          <cx:pt idx="4900">163.16999999999999</cx:pt>
          <cx:pt idx="4901">163.34100000000001</cx:pt>
          <cx:pt idx="4902">163.727</cx:pt>
          <cx:pt idx="4903">204.77099999999999</cx:pt>
          <cx:pt idx="4904">204.92500000000001</cx:pt>
          <cx:pt idx="4905">206.94800000000001</cx:pt>
          <cx:pt idx="4906">204.73599999999999</cx:pt>
          <cx:pt idx="4907">201.15899999999999</cx:pt>
          <cx:pt idx="4908">200.898</cx:pt>
          <cx:pt idx="4909">203.017</cx:pt>
          <cx:pt idx="4910">204.05099999999999</cx:pt>
          <cx:pt idx="4911">202.09399999999999</cx:pt>
          <cx:pt idx="4912">200.85300000000001</cx:pt>
          <cx:pt idx="4913">201.06999999999999</cx:pt>
          <cx:pt idx="4914">199.98500000000001</cx:pt>
          <cx:pt idx="4915">199.70699999999999</cx:pt>
          <cx:pt idx="4916">199.95099999999999</cx:pt>
          <cx:pt idx="4917">200.24199999999999</cx:pt>
          <cx:pt idx="4918">196.66200000000001</cx:pt>
          <cx:pt idx="4919">198.57400000000001</cx:pt>
          <cx:pt idx="4920">202.39099999999999</cx:pt>
          <cx:pt idx="4921">196.06700000000001</cx:pt>
          <cx:pt idx="4922">193.02500000000001</cx:pt>
          <cx:pt idx="4923">195.363</cx:pt>
          <cx:pt idx="4924">217.65100000000001</cx:pt>
          <cx:pt idx="4925">216.88999999999999</cx:pt>
          <cx:pt idx="4926">219.703</cx:pt>
          <cx:pt idx="4927">219.78100000000001</cx:pt>
          <cx:pt idx="4928">217.785</cx:pt>
          <cx:pt idx="4929">218.87700000000001</cx:pt>
          <cx:pt idx="4930">216.06100000000001</cx:pt>
          <cx:pt idx="4931">214.74000000000001</cx:pt>
          <cx:pt idx="4932">213.78700000000001</cx:pt>
          <cx:pt idx="4933">213.65799999999999</cx:pt>
          <cx:pt idx="4934">215.47300000000001</cx:pt>
          <cx:pt idx="4935">213.36600000000001</cx:pt>
          <cx:pt idx="4936">214.19900000000001</cx:pt>
          <cx:pt idx="4937">213.24000000000001</cx:pt>
          <cx:pt idx="4938">212.244</cx:pt>
          <cx:pt idx="4939">212.86600000000001</cx:pt>
          <cx:pt idx="4940">213.923</cx:pt>
          <cx:pt idx="4941">215.124</cx:pt>
          <cx:pt idx="4942">212.13999999999999</cx:pt>
          <cx:pt idx="4943">213.809</cx:pt>
          <cx:pt idx="4944">212.494</cx:pt>
          <cx:pt idx="4945">213.31800000000001</cx:pt>
          <cx:pt idx="4946">193.84200000000001</cx:pt>
          <cx:pt idx="4947">194.773</cx:pt>
          <cx:pt idx="4948">193.523</cx:pt>
          <cx:pt idx="4949">198.71199999999999</cx:pt>
          <cx:pt idx="4950">191.75200000000001</cx:pt>
          <cx:pt idx="4951">193.00200000000001</cx:pt>
          <cx:pt idx="4952">191.91499999999999</cx:pt>
          <cx:pt idx="4953">190.97200000000001</cx:pt>
          <cx:pt idx="4954">189.97900000000001</cx:pt>
          <cx:pt idx="4955">190.221</cx:pt>
          <cx:pt idx="4956">193.67400000000001</cx:pt>
          <cx:pt idx="4957">189.50399999999999</cx:pt>
          <cx:pt idx="4958">189.51499999999999</cx:pt>
          <cx:pt idx="4959">188.76499999999999</cx:pt>
          <cx:pt idx="4960">190.62</cx:pt>
          <cx:pt idx="4961">189.05799999999999</cx:pt>
          <cx:pt idx="4962">188.208</cx:pt>
          <cx:pt idx="4963">191.59899999999999</cx:pt>
          <cx:pt idx="4964">194.88</cx:pt>
          <cx:pt idx="4965">193.77000000000001</cx:pt>
          <cx:pt idx="4966">188.364</cx:pt>
          <cx:pt idx="4967">187.59200000000001</cx:pt>
          <cx:pt idx="4968">187.148</cx:pt>
          <cx:pt idx="4969">190.97200000000001</cx:pt>
          <cx:pt idx="4970">186.934</cx:pt>
          <cx:pt idx="4971">187.81700000000001</cx:pt>
          <cx:pt idx="4972">187.78299999999999</cx:pt>
          <cx:pt idx="4973">186.03399999999999</cx:pt>
          <cx:pt idx="4974">185.47200000000001</cx:pt>
          <cx:pt idx="4975">185.392</cx:pt>
          <cx:pt idx="4976">185.32400000000001</cx:pt>
          <cx:pt idx="4977">183.71299999999999</cx:pt>
          <cx:pt idx="4978">184.94800000000001</cx:pt>
          <cx:pt idx="4979">185.18899999999999</cx:pt>
          <cx:pt idx="4980">183.20500000000001</cx:pt>
          <cx:pt idx="4981">185.21299999999999</cx:pt>
          <cx:pt idx="4982">183.43700000000001</cx:pt>
          <cx:pt idx="4983">186.351</cx:pt>
          <cx:pt idx="4984">185.29900000000001</cx:pt>
          <cx:pt idx="4985">185.65899999999999</cx:pt>
          <cx:pt idx="4986">186.05600000000001</cx:pt>
          <cx:pt idx="4987">182.364</cx:pt>
          <cx:pt idx="4988">181.137</cx:pt>
          <cx:pt idx="4989">179.91200000000001</cx:pt>
          <cx:pt idx="4990">181.846</cx:pt>
          <cx:pt idx="4991">178.113</cx:pt>
          <cx:pt idx="4992">179.96799999999999</cx:pt>
          <cx:pt idx="4993">177.99000000000001</cx:pt>
          <cx:pt idx="4994">178.86199999999999</cx:pt>
          <cx:pt idx="4995">181.363</cx:pt>
          <cx:pt idx="4996">177.18899999999999</cx:pt>
          <cx:pt idx="4997">178.09</cx:pt>
          <cx:pt idx="4998">180.24600000000001</cx:pt>
          <cx:pt idx="4999">176.68600000000001</cx:pt>
          <cx:pt idx="5000">177.333</cx:pt>
          <cx:pt idx="5001">179.28399999999999</cx:pt>
          <cx:pt idx="5002">176.43899999999999</cx:pt>
          <cx:pt idx="5003">178.33799999999999</cx:pt>
          <cx:pt idx="5004">176.66800000000001</cx:pt>
          <cx:pt idx="5005">178.78200000000001</cx:pt>
          <cx:pt idx="5006">164.441</cx:pt>
          <cx:pt idx="5007">174.596</cx:pt>
          <cx:pt idx="5008">169.97</cx:pt>
          <cx:pt idx="5009">190.17400000000001</cx:pt>
          <cx:pt idx="5010">189.94999999999999</cx:pt>
          <cx:pt idx="5011">192.756</cx:pt>
          <cx:pt idx="5012">190.084</cx:pt>
          <cx:pt idx="5013">190.624</cx:pt>
          <cx:pt idx="5014">190.12700000000001</cx:pt>
          <cx:pt idx="5015">188.71700000000001</cx:pt>
          <cx:pt idx="5016">189.97200000000001</cx:pt>
          <cx:pt idx="5017">189.20599999999999</cx:pt>
          <cx:pt idx="5018">191.34299999999999</cx:pt>
          <cx:pt idx="5019">190.477</cx:pt>
          <cx:pt idx="5020">188.75399999999999</cx:pt>
          <cx:pt idx="5021">188.28999999999999</cx:pt>
          <cx:pt idx="5022">188.36799999999999</cx:pt>
          <cx:pt idx="5023">188.24199999999999</cx:pt>
          <cx:pt idx="5024">188.11699999999999</cx:pt>
          <cx:pt idx="5025">189.13399999999999</cx:pt>
          <cx:pt idx="5026">187.58000000000001</cx:pt>
          <cx:pt idx="5027">183.85300000000001</cx:pt>
          <cx:pt idx="5028">183.851</cx:pt>
          <cx:pt idx="5029">185.41300000000001</cx:pt>
          <cx:pt idx="5030">184.108</cx:pt>
          <cx:pt idx="5031">220.351</cx:pt>
          <cx:pt idx="5032">219.351</cx:pt>
          <cx:pt idx="5033">220.465</cx:pt>
          <cx:pt idx="5034">220.60499999999999</cx:pt>
          <cx:pt idx="5035">219.52500000000001</cx:pt>
          <cx:pt idx="5036">216.83000000000001</cx:pt>
          <cx:pt idx="5037">216.11500000000001</cx:pt>
          <cx:pt idx="5038">217.74000000000001</cx:pt>
          <cx:pt idx="5039">220.16499999999999</cx:pt>
          <cx:pt idx="5040">215.77600000000001</cx:pt>
          <cx:pt idx="5041">215.749</cx:pt>
          <cx:pt idx="5042">214.37799999999999</cx:pt>
          <cx:pt idx="5043">213.44800000000001</cx:pt>
          <cx:pt idx="5044">211.93799999999999</cx:pt>
          <cx:pt idx="5045">218.011</cx:pt>
          <cx:pt idx="5046">213.56899999999999</cx:pt>
          <cx:pt idx="5047">213.43100000000001</cx:pt>
          <cx:pt idx="5048">207.39099999999999</cx:pt>
          <cx:pt idx="5049">207.06899999999999</cx:pt>
          <cx:pt idx="5050">211.68899999999999</cx:pt>
          <cx:pt idx="5051">205.745</cx:pt>
          <cx:pt idx="5052">205.648</cx:pt>
          <cx:pt idx="5053">202.886</cx:pt>
          <cx:pt idx="5054">202.74100000000001</cx:pt>
          <cx:pt idx="5055">204.40600000000001</cx:pt>
          <cx:pt idx="5056">204.73400000000001</cx:pt>
          <cx:pt idx="5057">201.47800000000001</cx:pt>
          <cx:pt idx="5058">201.209</cx:pt>
          <cx:pt idx="5059">203.28800000000001</cx:pt>
          <cx:pt idx="5060">202.22999999999999</cx:pt>
          <cx:pt idx="5061">201.16200000000001</cx:pt>
          <cx:pt idx="5062">200.21000000000001</cx:pt>
          <cx:pt idx="5063">199.87100000000001</cx:pt>
          <cx:pt idx="5064">203.33000000000001</cx:pt>
          <cx:pt idx="5065">196.76300000000001</cx:pt>
          <cx:pt idx="5066">197.22999999999999</cx:pt>
          <cx:pt idx="5067">196.059</cx:pt>
          <cx:pt idx="5068">193.41200000000001</cx:pt>
          <cx:pt idx="5069">207.65199999999999</cx:pt>
          <cx:pt idx="5070">209.952</cx:pt>
          <cx:pt idx="5071">207.07599999999999</cx:pt>
          <cx:pt idx="5072">207.887</cx:pt>
          <cx:pt idx="5073">208.387</cx:pt>
          <cx:pt idx="5074">206.70500000000001</cx:pt>
          <cx:pt idx="5075">205.93299999999999</cx:pt>
          <cx:pt idx="5076">205.19800000000001</cx:pt>
          <cx:pt idx="5077">204.286</cx:pt>
          <cx:pt idx="5078">204.69999999999999</cx:pt>
          <cx:pt idx="5079">201.30099999999999</cx:pt>
          <cx:pt idx="5080">205.11799999999999</cx:pt>
          <cx:pt idx="5081">203.90100000000001</cx:pt>
          <cx:pt idx="5082">203.809</cx:pt>
          <cx:pt idx="5083">204.90000000000001</cx:pt>
          <cx:pt idx="5084">198.755</cx:pt>
          <cx:pt idx="5085">202.31100000000001</cx:pt>
          <cx:pt idx="5086">201.52000000000001</cx:pt>
          <cx:pt idx="5087">197.36199999999999</cx:pt>
          <cx:pt idx="5088">216.221</cx:pt>
          <cx:pt idx="5089">216.34299999999999</cx:pt>
          <cx:pt idx="5090">217.38800000000001</cx:pt>
          <cx:pt idx="5091">213.95500000000001</cx:pt>
          <cx:pt idx="5092">213.88800000000001</cx:pt>
          <cx:pt idx="5093">213.38499999999999</cx:pt>
          <cx:pt idx="5094">213.203</cx:pt>
          <cx:pt idx="5095">213.91200000000001</cx:pt>
          <cx:pt idx="5096">214.31700000000001</cx:pt>
          <cx:pt idx="5097">212.96000000000001</cx:pt>
          <cx:pt idx="5098">212.934</cx:pt>
          <cx:pt idx="5099">214.16800000000001</cx:pt>
          <cx:pt idx="5100">211.44499999999999</cx:pt>
          <cx:pt idx="5101">210.971</cx:pt>
          <cx:pt idx="5102">210.875</cx:pt>
          <cx:pt idx="5103">208.60400000000001</cx:pt>
          <cx:pt idx="5104">205.82400000000001</cx:pt>
          <cx:pt idx="5105">200.471</cx:pt>
          <cx:pt idx="5106">200.27699999999999</cx:pt>
          <cx:pt idx="5107">200.24799999999999</cx:pt>
          <cx:pt idx="5108">195.417</cx:pt>
          <cx:pt idx="5109">194.23699999999999</cx:pt>
          <cx:pt idx="5110">193.28</cx:pt>
          <cx:pt idx="5111">194.43899999999999</cx:pt>
          <cx:pt idx="5112">193.78700000000001</cx:pt>
          <cx:pt idx="5113">194.91399999999999</cx:pt>
          <cx:pt idx="5114">192.90600000000001</cx:pt>
          <cx:pt idx="5115">194.37899999999999</cx:pt>
          <cx:pt idx="5116">199.75200000000001</cx:pt>
          <cx:pt idx="5117">193.79599999999999</cx:pt>
          <cx:pt idx="5118">194.023</cx:pt>
          <cx:pt idx="5119">197.517</cx:pt>
          <cx:pt idx="5120">192.97999999999999</cx:pt>
          <cx:pt idx="5121">197.86000000000001</cx:pt>
          <cx:pt idx="5122">191.40100000000001</cx:pt>
          <cx:pt idx="5123">159.66900000000001</cx:pt>
          <cx:pt idx="5124">159.05799999999999</cx:pt>
          <cx:pt idx="5125">158.577</cx:pt>
          <cx:pt idx="5126">157.16</cx:pt>
          <cx:pt idx="5127">157.387</cx:pt>
          <cx:pt idx="5128">156.72999999999999</cx:pt>
          <cx:pt idx="5129">158.43299999999999</cx:pt>
          <cx:pt idx="5130">155.82300000000001</cx:pt>
          <cx:pt idx="5131">156.947</cx:pt>
          <cx:pt idx="5132">157.41999999999999</cx:pt>
          <cx:pt idx="5133">156.80099999999999</cx:pt>
          <cx:pt idx="5134">157.072</cx:pt>
          <cx:pt idx="5135">160.56100000000001</cx:pt>
          <cx:pt idx="5136">156.95500000000001</cx:pt>
          <cx:pt idx="5137">157.91200000000001</cx:pt>
          <cx:pt idx="5138">156.697</cx:pt>
          <cx:pt idx="5139">156.36199999999999</cx:pt>
          <cx:pt idx="5140">156.19399999999999</cx:pt>
          <cx:pt idx="5141">153.94800000000001</cx:pt>
          <cx:pt idx="5142">154.24199999999999</cx:pt>
          <cx:pt idx="5143">210.58799999999999</cx:pt>
          <cx:pt idx="5144">206.86199999999999</cx:pt>
          <cx:pt idx="5145">206.126</cx:pt>
          <cx:pt idx="5146">210.11500000000001</cx:pt>
          <cx:pt idx="5147">205.58000000000001</cx:pt>
          <cx:pt idx="5148">205.904</cx:pt>
          <cx:pt idx="5149">208.25</cx:pt>
          <cx:pt idx="5150">206.20400000000001</cx:pt>
          <cx:pt idx="5151">206.63</cx:pt>
          <cx:pt idx="5152">204.02600000000001</cx:pt>
          <cx:pt idx="5153">204.67699999999999</cx:pt>
          <cx:pt idx="5154">205.65000000000001</cx:pt>
          <cx:pt idx="5155">203.904</cx:pt>
          <cx:pt idx="5156">204.49100000000001</cx:pt>
          <cx:pt idx="5157">203.65000000000001</cx:pt>
          <cx:pt idx="5158">206.97399999999999</cx:pt>
          <cx:pt idx="5159">204.65299999999999</cx:pt>
          <cx:pt idx="5160">203.39599999999999</cx:pt>
          <cx:pt idx="5161">206.048</cx:pt>
          <cx:pt idx="5162">207.946</cx:pt>
          <cx:pt idx="5163">205.60499999999999</cx:pt>
          <cx:pt idx="5164">208.91900000000001</cx:pt>
          <cx:pt idx="5165">208.86199999999999</cx:pt>
          <cx:pt idx="5166">204.58099999999999</cx:pt>
          <cx:pt idx="5167">203.27699999999999</cx:pt>
          <cx:pt idx="5168">204.13300000000001</cx:pt>
          <cx:pt idx="5169">205.488</cx:pt>
          <cx:pt idx="5170">201.74299999999999</cx:pt>
          <cx:pt idx="5171">201.619</cx:pt>
          <cx:pt idx="5172">202.636</cx:pt>
          <cx:pt idx="5173">202.28899999999999</cx:pt>
          <cx:pt idx="5174">204.75999999999999</cx:pt>
          <cx:pt idx="5175">204.66999999999999</cx:pt>
          <cx:pt idx="5176">201.33000000000001</cx:pt>
          <cx:pt idx="5177">199.11099999999999</cx:pt>
          <cx:pt idx="5178">203.11199999999999</cx:pt>
          <cx:pt idx="5179">199.37200000000001</cx:pt>
          <cx:pt idx="5180">193.518</cx:pt>
          <cx:pt idx="5181">229.11500000000001</cx:pt>
          <cx:pt idx="5182">230.30600000000001</cx:pt>
          <cx:pt idx="5183">230.49100000000001</cx:pt>
          <cx:pt idx="5184">230.59700000000001</cx:pt>
          <cx:pt idx="5185">230.34100000000001</cx:pt>
          <cx:pt idx="5186">226.63300000000001</cx:pt>
          <cx:pt idx="5187">227.03</cx:pt>
          <cx:pt idx="5188">226.405</cx:pt>
          <cx:pt idx="5189">227.19999999999999</cx:pt>
          <cx:pt idx="5190">226.017</cx:pt>
          <cx:pt idx="5191">226.428</cx:pt>
          <cx:pt idx="5192">227.19</cx:pt>
          <cx:pt idx="5193">225.14599999999999</cx:pt>
          <cx:pt idx="5194">224.50200000000001</cx:pt>
          <cx:pt idx="5195">224.363</cx:pt>
          <cx:pt idx="5196">228.39500000000001</cx:pt>
          <cx:pt idx="5197">224.798</cx:pt>
          <cx:pt idx="5198">220.80000000000001</cx:pt>
          <cx:pt idx="5199">234.02500000000001</cx:pt>
          <cx:pt idx="5200">233.29400000000001</cx:pt>
          <cx:pt idx="5201">231.733</cx:pt>
          <cx:pt idx="5202">233.87799999999999</cx:pt>
          <cx:pt idx="5203">230.833</cx:pt>
          <cx:pt idx="5204">229.08000000000001</cx:pt>
          <cx:pt idx="5205">230.83799999999999</cx:pt>
          <cx:pt idx="5206">226.768</cx:pt>
          <cx:pt idx="5207">226.809</cx:pt>
          <cx:pt idx="5208">226.66800000000001</cx:pt>
          <cx:pt idx="5209">226.90600000000001</cx:pt>
          <cx:pt idx="5210">228.81800000000001</cx:pt>
          <cx:pt idx="5211">229.79300000000001</cx:pt>
          <cx:pt idx="5212">227.74700000000001</cx:pt>
          <cx:pt idx="5213">226.59100000000001</cx:pt>
          <cx:pt idx="5214">227.06200000000001</cx:pt>
          <cx:pt idx="5215">227.203</cx:pt>
          <cx:pt idx="5216">224.983</cx:pt>
          <cx:pt idx="5217">195.17599999999999</cx:pt>
          <cx:pt idx="5218">196.01499999999999</cx:pt>
          <cx:pt idx="5219">194.19800000000001</cx:pt>
          <cx:pt idx="5220">195.149</cx:pt>
          <cx:pt idx="5221">195.94399999999999</cx:pt>
          <cx:pt idx="5222">196.697</cx:pt>
          <cx:pt idx="5223">192.63900000000001</cx:pt>
          <cx:pt idx="5224">192.09</cx:pt>
          <cx:pt idx="5225">191.33000000000001</cx:pt>
          <cx:pt idx="5226">192.43000000000001</cx:pt>
          <cx:pt idx="5227">193.20599999999999</cx:pt>
          <cx:pt idx="5228">193.30500000000001</cx:pt>
          <cx:pt idx="5229">192.102</cx:pt>
          <cx:pt idx="5230">190.40899999999999</cx:pt>
          <cx:pt idx="5231">188.71600000000001</cx:pt>
          <cx:pt idx="5232">192.91999999999999</cx:pt>
          <cx:pt idx="5233">193.25299999999999</cx:pt>
          <cx:pt idx="5234">189.46600000000001</cx:pt>
          <cx:pt idx="5235">186.20099999999999</cx:pt>
          <cx:pt idx="5236">236.52600000000001</cx:pt>
          <cx:pt idx="5237">236.583</cx:pt>
          <cx:pt idx="5238">234.44499999999999</cx:pt>
          <cx:pt idx="5239">234.05099999999999</cx:pt>
          <cx:pt idx="5240">234.071</cx:pt>
          <cx:pt idx="5241">231.49000000000001</cx:pt>
          <cx:pt idx="5242">231.13999999999999</cx:pt>
          <cx:pt idx="5243">229.97999999999999</cx:pt>
          <cx:pt idx="5244">229.804</cx:pt>
          <cx:pt idx="5245">229.82900000000001</cx:pt>
          <cx:pt idx="5246">228.095</cx:pt>
          <cx:pt idx="5247">229.83099999999999</cx:pt>
          <cx:pt idx="5248">230.72499999999999</cx:pt>
          <cx:pt idx="5249">229.41499999999999</cx:pt>
          <cx:pt idx="5250">231.05699999999999</cx:pt>
          <cx:pt idx="5251">227.61799999999999</cx:pt>
          <cx:pt idx="5252">232.81899999999999</cx:pt>
          <cx:pt idx="5253">225.69200000000001</cx:pt>
          <cx:pt idx="5254">227.11099999999999</cx:pt>
          <cx:pt idx="5255">249.79300000000001</cx:pt>
          <cx:pt idx="5256">249.095</cx:pt>
          <cx:pt idx="5257">248.57599999999999</cx:pt>
          <cx:pt idx="5258">250.17400000000001</cx:pt>
          <cx:pt idx="5259">245.19399999999999</cx:pt>
          <cx:pt idx="5260">243.482</cx:pt>
          <cx:pt idx="5261">243.559</cx:pt>
          <cx:pt idx="5262">243.98099999999999</cx:pt>
          <cx:pt idx="5263">245.44200000000001</cx:pt>
          <cx:pt idx="5264">247.238</cx:pt>
          <cx:pt idx="5265">242.393</cx:pt>
          <cx:pt idx="5266">242.79599999999999</cx:pt>
          <cx:pt idx="5267">242.12799999999999</cx:pt>
          <cx:pt idx="5268">241.90600000000001</cx:pt>
          <cx:pt idx="5269">245.292</cx:pt>
          <cx:pt idx="5270">240.965</cx:pt>
          <cx:pt idx="5271">242.86099999999999</cx:pt>
          <cx:pt idx="5272">237.89699999999999</cx:pt>
          <cx:pt idx="5273">239.953</cx:pt>
          <cx:pt idx="5274">243.19800000000001</cx:pt>
          <cx:pt idx="5275">173.643</cx:pt>
          <cx:pt idx="5276">173.16</cx:pt>
          <cx:pt idx="5277">172.989</cx:pt>
          <cx:pt idx="5278">171.15100000000001</cx:pt>
          <cx:pt idx="5279">170.84</cx:pt>
          <cx:pt idx="5280">170.85499999999999</cx:pt>
          <cx:pt idx="5281">170.85499999999999</cx:pt>
          <cx:pt idx="5282">169.59899999999999</cx:pt>
          <cx:pt idx="5283">169.40199999999999</cx:pt>
          <cx:pt idx="5284">169.339</cx:pt>
          <cx:pt idx="5285">170.32300000000001</cx:pt>
          <cx:pt idx="5286">167.19</cx:pt>
          <cx:pt idx="5287">169.48400000000001</cx:pt>
          <cx:pt idx="5288">168.816</cx:pt>
          <cx:pt idx="5289">162.08500000000001</cx:pt>
          <cx:pt idx="5290">139.71100000000001</cx:pt>
          <cx:pt idx="5291">136.50299999999999</cx:pt>
          <cx:pt idx="5292">211.23500000000001</cx:pt>
          <cx:pt idx="5293">211.26900000000001</cx:pt>
          <cx:pt idx="5294">210.56</cx:pt>
          <cx:pt idx="5295">212.10400000000001</cx:pt>
          <cx:pt idx="5296">209.42400000000001</cx:pt>
          <cx:pt idx="5297">208.751</cx:pt>
          <cx:pt idx="5298">208.012</cx:pt>
          <cx:pt idx="5299">206.51300000000001</cx:pt>
          <cx:pt idx="5300">205.83799999999999</cx:pt>
          <cx:pt idx="5301">205.56</cx:pt>
          <cx:pt idx="5302">206.78299999999999</cx:pt>
          <cx:pt idx="5303">205.31299999999999</cx:pt>
          <cx:pt idx="5304">208.30500000000001</cx:pt>
          <cx:pt idx="5305">205.35900000000001</cx:pt>
          <cx:pt idx="5306">205.32499999999999</cx:pt>
          <cx:pt idx="5307">211.68600000000001</cx:pt>
          <cx:pt idx="5308">207.00999999999999</cx:pt>
          <cx:pt idx="5309">206.50700000000001</cx:pt>
          <cx:pt idx="5310">203.36500000000001</cx:pt>
          <cx:pt idx="5311">222.917</cx:pt>
          <cx:pt idx="5312">223.036</cx:pt>
          <cx:pt idx="5313">223.12200000000001</cx:pt>
          <cx:pt idx="5314">224.43899999999999</cx:pt>
          <cx:pt idx="5315">224.364</cx:pt>
          <cx:pt idx="5316">220.41900000000001</cx:pt>
          <cx:pt idx="5317">220.649</cx:pt>
          <cx:pt idx="5318">219.274</cx:pt>
          <cx:pt idx="5319">219.25299999999999</cx:pt>
          <cx:pt idx="5320">217.89099999999999</cx:pt>
          <cx:pt idx="5321">219.797</cx:pt>
          <cx:pt idx="5322">222.17099999999999</cx:pt>
          <cx:pt idx="5323">221.14099999999999</cx:pt>
          <cx:pt idx="5324">223.05000000000001</cx:pt>
          <cx:pt idx="5325">216.791</cx:pt>
          <cx:pt idx="5326">221.10599999999999</cx:pt>
          <cx:pt idx="5327">218.02799999999999</cx:pt>
          <cx:pt idx="5328">212.02799999999999</cx:pt>
          <cx:pt idx="5329">165.31399999999999</cx:pt>
          <cx:pt idx="5330">200.92699999999999</cx:pt>
          <cx:pt idx="5331">203.00299999999999</cx:pt>
          <cx:pt idx="5332">200.86000000000001</cx:pt>
          <cx:pt idx="5333">202.39400000000001</cx:pt>
          <cx:pt idx="5334">203.001</cx:pt>
          <cx:pt idx="5335">197.482</cx:pt>
          <cx:pt idx="5336">197.55500000000001</cx:pt>
          <cx:pt idx="5337">196.79300000000001</cx:pt>
          <cx:pt idx="5338">198.208</cx:pt>
          <cx:pt idx="5339">196.559</cx:pt>
          <cx:pt idx="5340">199.13300000000001</cx:pt>
          <cx:pt idx="5341">197.77699999999999</cx:pt>
          <cx:pt idx="5342">198.50899999999999</cx:pt>
          <cx:pt idx="5343">196</cx:pt>
          <cx:pt idx="5344">196.423</cx:pt>
          <cx:pt idx="5345">202.739</cx:pt>
          <cx:pt idx="5346">195.46299999999999</cx:pt>
          <cx:pt idx="5347">198.26499999999999</cx:pt>
          <cx:pt idx="5348">185.357</cx:pt>
          <cx:pt idx="5349">190.34</cx:pt>
          <cx:pt idx="5350">196.40000000000001</cx:pt>
          <cx:pt idx="5351">195.20699999999999</cx:pt>
          <cx:pt idx="5352">193.54900000000001</cx:pt>
          <cx:pt idx="5353">196.666</cx:pt>
          <cx:pt idx="5354">191.416</cx:pt>
          <cx:pt idx="5355">191.142</cx:pt>
          <cx:pt idx="5356">193.852</cx:pt>
          <cx:pt idx="5357">190.78399999999999</cx:pt>
          <cx:pt idx="5358">193.81299999999999</cx:pt>
          <cx:pt idx="5359">191.255</cx:pt>
          <cx:pt idx="5360">190.96799999999999</cx:pt>
          <cx:pt idx="5361">191.35499999999999</cx:pt>
          <cx:pt idx="5362">191.62200000000001</cx:pt>
          <cx:pt idx="5363">189.79300000000001</cx:pt>
          <cx:pt idx="5364">192.84800000000001</cx:pt>
          <cx:pt idx="5365">190.44200000000001</cx:pt>
          <cx:pt idx="5366">189.68199999999999</cx:pt>
          <cx:pt idx="5367">187.64699999999999</cx:pt>
          <cx:pt idx="5368">189.66999999999999</cx:pt>
          <cx:pt idx="5369">187.155</cx:pt>
          <cx:pt idx="5370">213.84899999999999</cx:pt>
          <cx:pt idx="5371">214.06399999999999</cx:pt>
          <cx:pt idx="5372">213.98699999999999</cx:pt>
          <cx:pt idx="5373">215.91399999999999</cx:pt>
          <cx:pt idx="5374">218.34899999999999</cx:pt>
          <cx:pt idx="5375">215.363</cx:pt>
          <cx:pt idx="5376">211.19</cx:pt>
          <cx:pt idx="5377">211.19300000000001</cx:pt>
          <cx:pt idx="5378">212.34700000000001</cx:pt>
          <cx:pt idx="5379">210.31399999999999</cx:pt>
          <cx:pt idx="5380">210.69399999999999</cx:pt>
          <cx:pt idx="5381">211.56200000000001</cx:pt>
          <cx:pt idx="5382">210.577</cx:pt>
          <cx:pt idx="5383">207.351</cx:pt>
          <cx:pt idx="5384">210.96100000000001</cx:pt>
          <cx:pt idx="5385">215.863</cx:pt>
          <cx:pt idx="5386">207.779</cx:pt>
          <cx:pt idx="5387">198.65199999999999</cx:pt>
          <cx:pt idx="5388">197.041</cx:pt>
          <cx:pt idx="5389">198.416</cx:pt>
          <cx:pt idx="5390">195.376</cx:pt>
          <cx:pt idx="5391">195.96899999999999</cx:pt>
          <cx:pt idx="5392">195.303</cx:pt>
          <cx:pt idx="5393">194.708</cx:pt>
          <cx:pt idx="5394">194.86000000000001</cx:pt>
          <cx:pt idx="5395">193.41</cx:pt>
          <cx:pt idx="5396">194.071</cx:pt>
          <cx:pt idx="5397">195.18700000000001</cx:pt>
          <cx:pt idx="5398">192.279</cx:pt>
          <cx:pt idx="5399">192.387</cx:pt>
          <cx:pt idx="5400">192.5</cx:pt>
          <cx:pt idx="5401">192.44399999999999</cx:pt>
          <cx:pt idx="5402">192.542</cx:pt>
          <cx:pt idx="5403">193.05699999999999</cx:pt>
          <cx:pt idx="5404">195.40199999999999</cx:pt>
          <cx:pt idx="5405">193.41</cx:pt>
          <cx:pt idx="5406">194.57900000000001</cx:pt>
          <cx:pt idx="5407">220.78200000000001</cx:pt>
          <cx:pt idx="5408">220.845</cx:pt>
          <cx:pt idx="5409">221.02699999999999</cx:pt>
          <cx:pt idx="5410">222.12799999999999</cx:pt>
          <cx:pt idx="5411">219.489</cx:pt>
          <cx:pt idx="5412">219.73699999999999</cx:pt>
          <cx:pt idx="5413">219.22999999999999</cx:pt>
          <cx:pt idx="5414">219.386</cx:pt>
          <cx:pt idx="5415">219.53999999999999</cx:pt>
          <cx:pt idx="5416">217.07900000000001</cx:pt>
          <cx:pt idx="5417">217.84899999999999</cx:pt>
          <cx:pt idx="5418">217.93100000000001</cx:pt>
          <cx:pt idx="5419">215.08500000000001</cx:pt>
          <cx:pt idx="5420">215.68799999999999</cx:pt>
          <cx:pt idx="5421">216.50700000000001</cx:pt>
          <cx:pt idx="5422">214.97399999999999</cx:pt>
          <cx:pt idx="5423">213.22399999999999</cx:pt>
          <cx:pt idx="5424">210.601</cx:pt>
          <cx:pt idx="5425">207.036</cx:pt>
          <cx:pt idx="5426">206.22399999999999</cx:pt>
          <cx:pt idx="5427">206.274</cx:pt>
          <cx:pt idx="5428">207.84200000000001</cx:pt>
          <cx:pt idx="5429">207.37100000000001</cx:pt>
          <cx:pt idx="5430">205.38200000000001</cx:pt>
          <cx:pt idx="5431">206.54900000000001</cx:pt>
          <cx:pt idx="5432">205.80699999999999</cx:pt>
          <cx:pt idx="5433">206.898</cx:pt>
          <cx:pt idx="5434">204.803</cx:pt>
          <cx:pt idx="5435">204.88499999999999</cx:pt>
          <cx:pt idx="5436">204.99299999999999</cx:pt>
          <cx:pt idx="5437">203.93700000000001</cx:pt>
          <cx:pt idx="5438">204.92400000000001</cx:pt>
          <cx:pt idx="5439">205.75899999999999</cx:pt>
          <cx:pt idx="5440">204.96100000000001</cx:pt>
          <cx:pt idx="5441">207.15100000000001</cx:pt>
          <cx:pt idx="5442">204.51300000000001</cx:pt>
          <cx:pt idx="5443">206.03399999999999</cx:pt>
          <cx:pt idx="5444">206.52699999999999</cx:pt>
          <cx:pt idx="5445">204.87100000000001</cx:pt>
          <cx:pt idx="5446">202.33199999999999</cx:pt>
          <cx:pt idx="5447">203.446</cx:pt>
          <cx:pt idx="5448">202.559</cx:pt>
          <cx:pt idx="5449">203.97399999999999</cx:pt>
          <cx:pt idx="5450">202.553</cx:pt>
          <cx:pt idx="5451">201.81800000000001</cx:pt>
          <cx:pt idx="5452">201.31100000000001</cx:pt>
          <cx:pt idx="5453">200.744</cx:pt>
          <cx:pt idx="5454">199.93000000000001</cx:pt>
          <cx:pt idx="5455">200.27099999999999</cx:pt>
          <cx:pt idx="5456">200.911</cx:pt>
          <cx:pt idx="5457">199.96100000000001</cx:pt>
          <cx:pt idx="5458">199.22399999999999</cx:pt>
          <cx:pt idx="5459">198.97300000000001</cx:pt>
          <cx:pt idx="5460">199.45500000000001</cx:pt>
          <cx:pt idx="5461">201.453</cx:pt>
          <cx:pt idx="5462">199.49299999999999</cx:pt>
          <cx:pt idx="5463">198.60300000000001</cx:pt>
          <cx:pt idx="5464">197.46799999999999</cx:pt>
          <cx:pt idx="5465">205.012</cx:pt>
          <cx:pt idx="5466">202.874</cx:pt>
          <cx:pt idx="5467">203.47999999999999</cx:pt>
          <cx:pt idx="5468">204.78299999999999</cx:pt>
          <cx:pt idx="5469">202.24199999999999</cx:pt>
          <cx:pt idx="5470">201.21199999999999</cx:pt>
          <cx:pt idx="5471">201.126</cx:pt>
          <cx:pt idx="5472">202.31899999999999</cx:pt>
          <cx:pt idx="5473">200.72</cx:pt>
          <cx:pt idx="5474">199.56700000000001</cx:pt>
          <cx:pt idx="5475">200.239</cx:pt>
          <cx:pt idx="5476">200.035</cx:pt>
          <cx:pt idx="5477">199.81299999999999</cx:pt>
          <cx:pt idx="5478">205.52500000000001</cx:pt>
          <cx:pt idx="5479">202.196</cx:pt>
          <cx:pt idx="5480">204.316</cx:pt>
          <cx:pt idx="5481">204.999</cx:pt>
          <cx:pt idx="5482">198.506</cx:pt>
          <cx:pt idx="5483">211.77000000000001</cx:pt>
          <cx:pt idx="5484">210.84999999999999</cx:pt>
          <cx:pt idx="5485">210.999</cx:pt>
          <cx:pt idx="5486">211.78299999999999</cx:pt>
          <cx:pt idx="5487">213.63800000000001</cx:pt>
          <cx:pt idx="5488">208.83199999999999</cx:pt>
          <cx:pt idx="5489">206.06399999999999</cx:pt>
          <cx:pt idx="5490">207.58799999999999</cx:pt>
          <cx:pt idx="5491">206.56200000000001</cx:pt>
          <cx:pt idx="5492">204.06200000000001</cx:pt>
          <cx:pt idx="5493">204.12899999999999</cx:pt>
          <cx:pt idx="5494">205.773</cx:pt>
          <cx:pt idx="5495">203.15899999999999</cx:pt>
          <cx:pt idx="5496">202.685</cx:pt>
          <cx:pt idx="5497">202.89599999999999</cx:pt>
          <cx:pt idx="5498">204.07400000000001</cx:pt>
          <cx:pt idx="5499">205.541</cx:pt>
          <cx:pt idx="5500">158.98400000000001</cx:pt>
          <cx:pt idx="5501">157.93299999999999</cx:pt>
          <cx:pt idx="5502">157.50800000000001</cx:pt>
          <cx:pt idx="5503">157.25700000000001</cx:pt>
          <cx:pt idx="5504">157.422</cx:pt>
          <cx:pt idx="5505">155.96000000000001</cx:pt>
          <cx:pt idx="5506">155.815</cx:pt>
          <cx:pt idx="5507">157.941</cx:pt>
          <cx:pt idx="5508">161.77199999999999</cx:pt>
          <cx:pt idx="5509">155.02699999999999</cx:pt>
          <cx:pt idx="5510">156.14500000000001</cx:pt>
          <cx:pt idx="5511">154.917</cx:pt>
          <cx:pt idx="5512">155.05699999999999</cx:pt>
          <cx:pt idx="5513">156.291</cx:pt>
          <cx:pt idx="5514">160.55699999999999</cx:pt>
          <cx:pt idx="5515">159.48400000000001</cx:pt>
          <cx:pt idx="5516">160.29499999999999</cx:pt>
          <cx:pt idx="5517">154.59</cx:pt>
          <cx:pt idx="5518">155.667</cx:pt>
          <cx:pt idx="5519">155.97900000000001</cx:pt>
          <cx:pt idx="5520">212.25999999999999</cx:pt>
          <cx:pt idx="5521">212.179</cx:pt>
          <cx:pt idx="5522">212.547</cx:pt>
          <cx:pt idx="5523">211.70099999999999</cx:pt>
          <cx:pt idx="5524">211.63300000000001</cx:pt>
          <cx:pt idx="5525">211.941</cx:pt>
          <cx:pt idx="5526">207.69900000000001</cx:pt>
          <cx:pt idx="5527">207.48500000000001</cx:pt>
          <cx:pt idx="5528">207.63900000000001</cx:pt>
          <cx:pt idx="5529">207.99600000000001</cx:pt>
          <cx:pt idx="5530">207.39500000000001</cx:pt>
          <cx:pt idx="5531">208.024</cx:pt>
          <cx:pt idx="5532">208.214</cx:pt>
          <cx:pt idx="5533">209.04900000000001</cx:pt>
          <cx:pt idx="5534">205.48400000000001</cx:pt>
          <cx:pt idx="5535">207.214</cx:pt>
          <cx:pt idx="5536">206.78</cx:pt>
          <cx:pt idx="5537">206.08500000000001</cx:pt>
          <cx:pt idx="5538">222.53100000000001</cx:pt>
          <cx:pt idx="5539">223.083</cx:pt>
          <cx:pt idx="5540">222.792</cx:pt>
          <cx:pt idx="5541">220.494</cx:pt>
          <cx:pt idx="5542">222.58699999999999</cx:pt>
          <cx:pt idx="5543">220.39500000000001</cx:pt>
          <cx:pt idx="5544">223.20099999999999</cx:pt>
          <cx:pt idx="5545">219.904</cx:pt>
          <cx:pt idx="5546">219.36500000000001</cx:pt>
          <cx:pt idx="5547">219.12700000000001</cx:pt>
          <cx:pt idx="5548">219.773</cx:pt>
          <cx:pt idx="5549">217.54499999999999</cx:pt>
          <cx:pt idx="5550">217.953</cx:pt>
          <cx:pt idx="5551">217.17599999999999</cx:pt>
          <cx:pt idx="5552">213.94900000000001</cx:pt>
          <cx:pt idx="5553">221.071</cx:pt>
          <cx:pt idx="5554">213.90700000000001</cx:pt>
          <cx:pt idx="5555">213.90700000000001</cx:pt>
          <cx:pt idx="5556">230.49100000000001</cx:pt>
          <cx:pt idx="5557">232.16</cx:pt>
          <cx:pt idx="5558">231.72800000000001</cx:pt>
          <cx:pt idx="5559">225.05500000000001</cx:pt>
          <cx:pt idx="5560">227.00999999999999</cx:pt>
          <cx:pt idx="5561">225.77699999999999</cx:pt>
          <cx:pt idx="5562">226.91800000000001</cx:pt>
          <cx:pt idx="5563">226.399</cx:pt>
          <cx:pt idx="5564">225.267</cx:pt>
          <cx:pt idx="5565">227.876</cx:pt>
          <cx:pt idx="5566">224.327</cx:pt>
          <cx:pt idx="5567">226.053</cx:pt>
          <cx:pt idx="5568">225.381</cx:pt>
          <cx:pt idx="5569">224.626</cx:pt>
          <cx:pt idx="5570">225.63300000000001</cx:pt>
          <cx:pt idx="5571">231.18000000000001</cx:pt>
          <cx:pt idx="5572">224.72999999999999</cx:pt>
          <cx:pt idx="5573">229.983</cx:pt>
          <cx:pt idx="5574">225.143</cx:pt>
          <cx:pt idx="5575">220.869</cx:pt>
          <cx:pt idx="5576">233.83099999999999</cx:pt>
          <cx:pt idx="5577">232.42400000000001</cx:pt>
          <cx:pt idx="5578">233.57599999999999</cx:pt>
          <cx:pt idx="5579">232.089</cx:pt>
          <cx:pt idx="5580">231.55099999999999</cx:pt>
          <cx:pt idx="5581">227.04900000000001</cx:pt>
          <cx:pt idx="5582">226.56200000000001</cx:pt>
          <cx:pt idx="5583">226.86199999999999</cx:pt>
          <cx:pt idx="5584">226.56700000000001</cx:pt>
          <cx:pt idx="5585">226.887</cx:pt>
          <cx:pt idx="5586">226.69499999999999</cx:pt>
          <cx:pt idx="5587">225.92699999999999</cx:pt>
          <cx:pt idx="5588">226.904</cx:pt>
          <cx:pt idx="5589">224.13399999999999</cx:pt>
          <cx:pt idx="5590">230.499</cx:pt>
          <cx:pt idx="5591">224.678</cx:pt>
          <cx:pt idx="5592">224.17699999999999</cx:pt>
          <cx:pt idx="5593">226.39500000000001</cx:pt>
          <cx:pt idx="5594">222.74700000000001</cx:pt>
          <cx:pt idx="5595">217.96799999999999</cx:pt>
          <cx:pt idx="5596">217.46100000000001</cx:pt>
          <cx:pt idx="5597">216.691</cx:pt>
          <cx:pt idx="5598">217.08500000000001</cx:pt>
          <cx:pt idx="5599">211.351</cx:pt>
          <cx:pt idx="5600">214.64099999999999</cx:pt>
          <cx:pt idx="5601">211.46799999999999</cx:pt>
          <cx:pt idx="5602">211.267</cx:pt>
          <cx:pt idx="5603">211.80000000000001</cx:pt>
          <cx:pt idx="5604">211.97399999999999</cx:pt>
          <cx:pt idx="5605">211.93000000000001</cx:pt>
          <cx:pt idx="5606">212.661</cx:pt>
          <cx:pt idx="5607">212.36799999999999</cx:pt>
          <cx:pt idx="5608">211.75299999999999</cx:pt>
          <cx:pt idx="5609">211.50899999999999</cx:pt>
          <cx:pt idx="5610">211.81100000000001</cx:pt>
          <cx:pt idx="5611">208.80199999999999</cx:pt>
          <cx:pt idx="5612">213.04599999999999</cx:pt>
          <cx:pt idx="5613">208.60900000000001</cx:pt>
          <cx:pt idx="5614">210.40000000000001</cx:pt>
          <cx:pt idx="5615">194.45400000000001</cx:pt>
          <cx:pt idx="5616">197.00700000000001</cx:pt>
          <cx:pt idx="5617">196.428</cx:pt>
          <cx:pt idx="5618">197.11500000000001</cx:pt>
          <cx:pt idx="5619">192.95699999999999</cx:pt>
          <cx:pt idx="5620">193.078</cx:pt>
          <cx:pt idx="5621">193.98699999999999</cx:pt>
          <cx:pt idx="5622">192.125</cx:pt>
          <cx:pt idx="5623">190.53800000000001</cx:pt>
          <cx:pt idx="5624">190.92500000000001</cx:pt>
          <cx:pt idx="5625">190.911</cx:pt>
          <cx:pt idx="5626">194.08500000000001</cx:pt>
          <cx:pt idx="5627">190.303</cx:pt>
          <cx:pt idx="5628">189.41900000000001</cx:pt>
          <cx:pt idx="5629">188.495</cx:pt>
          <cx:pt idx="5630">188.41200000000001</cx:pt>
          <cx:pt idx="5631">190.80000000000001</cx:pt>
          <cx:pt idx="5632">189.84299999999999</cx:pt>
          <cx:pt idx="5633">187.78999999999999</cx:pt>
          <cx:pt idx="5634">236.435</cx:pt>
          <cx:pt idx="5635">236.26400000000001</cx:pt>
          <cx:pt idx="5636">235.767</cx:pt>
          <cx:pt idx="5637">237.23099999999999</cx:pt>
          <cx:pt idx="5638">233.29300000000001</cx:pt>
          <cx:pt idx="5639">233.298</cx:pt>
          <cx:pt idx="5640">232.85599999999999</cx:pt>
          <cx:pt idx="5641">233.602</cx:pt>
          <cx:pt idx="5642">232.202</cx:pt>
          <cx:pt idx="5643">231.976</cx:pt>
          <cx:pt idx="5644">232.02699999999999</cx:pt>
          <cx:pt idx="5645">231.08500000000001</cx:pt>
          <cx:pt idx="5646">230.71700000000001</cx:pt>
          <cx:pt idx="5647">231.84299999999999</cx:pt>
          <cx:pt idx="5648">231.41800000000001</cx:pt>
          <cx:pt idx="5649">230.81200000000001</cx:pt>
          <cx:pt idx="5650">220.559</cx:pt>
          <cx:pt idx="5651">252.79400000000001</cx:pt>
          <cx:pt idx="5652">249.71299999999999</cx:pt>
          <cx:pt idx="5653">251.54400000000001</cx:pt>
          <cx:pt idx="5654">252.77000000000001</cx:pt>
          <cx:pt idx="5655">249.43199999999999</cx:pt>
          <cx:pt idx="5656">247.55500000000001</cx:pt>
          <cx:pt idx="5657">247.74299999999999</cx:pt>
          <cx:pt idx="5658">249.67099999999999</cx:pt>
          <cx:pt idx="5659">248.10599999999999</cx:pt>
          <cx:pt idx="5660">246.56800000000001</cx:pt>
          <cx:pt idx="5661">248.959</cx:pt>
          <cx:pt idx="5662">246.78999999999999</cx:pt>
          <cx:pt idx="5663">246.00999999999999</cx:pt>
          <cx:pt idx="5664">248.09700000000001</cx:pt>
          <cx:pt idx="5665">246.024</cx:pt>
          <cx:pt idx="5666">248.959</cx:pt>
          <cx:pt idx="5667">243.369</cx:pt>
          <cx:pt idx="5668">244.691</cx:pt>
          <cx:pt idx="5669">239.685</cx:pt>
          <cx:pt idx="5670">177.108</cx:pt>
          <cx:pt idx="5671">176.36799999999999</cx:pt>
          <cx:pt idx="5672">174.137</cx:pt>
          <cx:pt idx="5673">174.05199999999999</cx:pt>
          <cx:pt idx="5674">174.06100000000001</cx:pt>
          <cx:pt idx="5675">176.75299999999999</cx:pt>
          <cx:pt idx="5676">176.67699999999999</cx:pt>
          <cx:pt idx="5677">173.24000000000001</cx:pt>
          <cx:pt idx="5678">173.25299999999999</cx:pt>
          <cx:pt idx="5679">171.80000000000001</cx:pt>
          <cx:pt idx="5680">173.309</cx:pt>
          <cx:pt idx="5681">172.67500000000001</cx:pt>
          <cx:pt idx="5682">171.84800000000001</cx:pt>
          <cx:pt idx="5683">171.89699999999999</cx:pt>
          <cx:pt idx="5684">172.10599999999999</cx:pt>
          <cx:pt idx="5685">172.947</cx:pt>
          <cx:pt idx="5686">173.77199999999999</cx:pt>
          <cx:pt idx="5687">178.86000000000001</cx:pt>
          <cx:pt idx="5688">172.11000000000001</cx:pt>
          <cx:pt idx="5689">219.49199999999999</cx:pt>
          <cx:pt idx="5690">219.61699999999999</cx:pt>
          <cx:pt idx="5691">219.322</cx:pt>
          <cx:pt idx="5692">217.91300000000001</cx:pt>
          <cx:pt idx="5693">218.655</cx:pt>
          <cx:pt idx="5694">218.51400000000001</cx:pt>
          <cx:pt idx="5695">214.59</cx:pt>
          <cx:pt idx="5696">214.791</cx:pt>
          <cx:pt idx="5697">214.02500000000001</cx:pt>
          <cx:pt idx="5698">214.16800000000001</cx:pt>
          <cx:pt idx="5699">214.28999999999999</cx:pt>
          <cx:pt idx="5700">212.422</cx:pt>
          <cx:pt idx="5701">214.97499999999999</cx:pt>
          <cx:pt idx="5702">211.39400000000001</cx:pt>
          <cx:pt idx="5703">211.72399999999999</cx:pt>
          <cx:pt idx="5704">210.69200000000001</cx:pt>
          <cx:pt idx="5705">211.095</cx:pt>
          <cx:pt idx="5706">210.869</cx:pt>
          <cx:pt idx="5707">202.292</cx:pt>
          <cx:pt idx="5708">198.88900000000001</cx:pt>
          <cx:pt idx="5709">225.30699999999999</cx:pt>
          <cx:pt idx="5710">224.52099999999999</cx:pt>
          <cx:pt idx="5711">223.90299999999999</cx:pt>
          <cx:pt idx="5712">224.33600000000001</cx:pt>
          <cx:pt idx="5713">221.869</cx:pt>
          <cx:pt idx="5714">226.447</cx:pt>
          <cx:pt idx="5715">222.22300000000001</cx:pt>
          <cx:pt idx="5716">220.55099999999999</cx:pt>
          <cx:pt idx="5717">220.821</cx:pt>
          <cx:pt idx="5718">221.93000000000001</cx:pt>
          <cx:pt idx="5719">222.08099999999999</cx:pt>
          <cx:pt idx="5720">217.09700000000001</cx:pt>
          <cx:pt idx="5721">220.386</cx:pt>
          <cx:pt idx="5722">222.53</cx:pt>
          <cx:pt idx="5723">220.001</cx:pt>
          <cx:pt idx="5724">222.43100000000001</cx:pt>
          <cx:pt idx="5725">223.934</cx:pt>
          <cx:pt idx="5726">221.18299999999999</cx:pt>
          <cx:pt idx="5727">220.20699999999999</cx:pt>
          <cx:pt idx="5728">209.244</cx:pt>
          <cx:pt idx="5729">201.52699999999999</cx:pt>
          <cx:pt idx="5730">202.011</cx:pt>
          <cx:pt idx="5731">203.78200000000001</cx:pt>
          <cx:pt idx="5732">201.941</cx:pt>
          <cx:pt idx="5733">201.55099999999999</cx:pt>
          <cx:pt idx="5734">199.369</cx:pt>
          <cx:pt idx="5735">198.75</cx:pt>
          <cx:pt idx="5736">198.483</cx:pt>
          <cx:pt idx="5737">200.547</cx:pt>
          <cx:pt idx="5738">199.327</cx:pt>
          <cx:pt idx="5739">198.636</cx:pt>
          <cx:pt idx="5740">198.273</cx:pt>
          <cx:pt idx="5741">199.98699999999999</cx:pt>
          <cx:pt idx="5742">199.173</cx:pt>
          <cx:pt idx="5743">197.43700000000001</cx:pt>
          <cx:pt idx="5744">197.61199999999999</cx:pt>
          <cx:pt idx="5745">194.61000000000001</cx:pt>
          <cx:pt idx="5746">196.63300000000001</cx:pt>
          <cx:pt idx="5747">195.66999999999999</cx:pt>
          <cx:pt idx="5748">194.84399999999999</cx:pt>
          <cx:pt idx="5749">192.874</cx:pt>
          <cx:pt idx="5750">191.93299999999999</cx:pt>
          <cx:pt idx="5751">196.77600000000001</cx:pt>
          <cx:pt idx="5752">192.15000000000001</cx:pt>
          <cx:pt idx="5753">192.38800000000001</cx:pt>
          <cx:pt idx="5754">189.13800000000001</cx:pt>
          <cx:pt idx="5755">187.947</cx:pt>
          <cx:pt idx="5756">187.232</cx:pt>
          <cx:pt idx="5757">187.517</cx:pt>
          <cx:pt idx="5758">186.71700000000001</cx:pt>
          <cx:pt idx="5759">187.49199999999999</cx:pt>
          <cx:pt idx="5760">187.952</cx:pt>
          <cx:pt idx="5761">189.24600000000001</cx:pt>
          <cx:pt idx="5762">190.41900000000001</cx:pt>
          <cx:pt idx="5763">194.99100000000001</cx:pt>
          <cx:pt idx="5764">185.46100000000001</cx:pt>
          <cx:pt idx="5765">188.06999999999999</cx:pt>
          <cx:pt idx="5766">184.02500000000001</cx:pt>
          <cx:pt idx="5767">216.065</cx:pt>
          <cx:pt idx="5768">216.72</cx:pt>
          <cx:pt idx="5769">216.143</cx:pt>
          <cx:pt idx="5770">217.434</cx:pt>
          <cx:pt idx="5771">219.90899999999999</cx:pt>
          <cx:pt idx="5772">219.005</cx:pt>
          <cx:pt idx="5773">215.20400000000001</cx:pt>
          <cx:pt idx="5774">214.37200000000001</cx:pt>
          <cx:pt idx="5775">214.83500000000001</cx:pt>
          <cx:pt idx="5776">214.04599999999999</cx:pt>
          <cx:pt idx="5777">212.64699999999999</cx:pt>
          <cx:pt idx="5778">214.94499999999999</cx:pt>
          <cx:pt idx="5779">210.13200000000001</cx:pt>
          <cx:pt idx="5780">212.59100000000001</cx:pt>
          <cx:pt idx="5781">214.40100000000001</cx:pt>
          <cx:pt idx="5782">208.887</cx:pt>
          <cx:pt idx="5783">213.542</cx:pt>
          <cx:pt idx="5784">216.197</cx:pt>
          <cx:pt idx="5785">209.54400000000001</cx:pt>
          <cx:pt idx="5786">206.059</cx:pt>
          <cx:pt idx="5787">197.267</cx:pt>
          <cx:pt idx="5788">198.22499999999999</cx:pt>
          <cx:pt idx="5789">196.19800000000001</cx:pt>
          <cx:pt idx="5790">197.477</cx:pt>
          <cx:pt idx="5791">198.05600000000001</cx:pt>
          <cx:pt idx="5792">197.27799999999999</cx:pt>
          <cx:pt idx="5793">194.35400000000001</cx:pt>
          <cx:pt idx="5794">194.46700000000001</cx:pt>
          <cx:pt idx="5795">193.75299999999999</cx:pt>
          <cx:pt idx="5796">194.45599999999999</cx:pt>
          <cx:pt idx="5797">195.27099999999999</cx:pt>
          <cx:pt idx="5798">191.93199999999999</cx:pt>
          <cx:pt idx="5799">192.19200000000001</cx:pt>
          <cx:pt idx="5800">193.65199999999999</cx:pt>
          <cx:pt idx="5801">192.566</cx:pt>
          <cx:pt idx="5802">192.27600000000001</cx:pt>
          <cx:pt idx="5803">193.012</cx:pt>
          <cx:pt idx="5804">188.489</cx:pt>
          <cx:pt idx="5805">190.06399999999999</cx:pt>
          <cx:pt idx="5806">223.07499999999999</cx:pt>
          <cx:pt idx="5807">221.839</cx:pt>
          <cx:pt idx="5808">221.327</cx:pt>
          <cx:pt idx="5809">217.054</cx:pt>
          <cx:pt idx="5810">219.62100000000001</cx:pt>
          <cx:pt idx="5811">216.49299999999999</cx:pt>
          <cx:pt idx="5812">215.851</cx:pt>
          <cx:pt idx="5813">216.27699999999999</cx:pt>
          <cx:pt idx="5814">218.011</cx:pt>
          <cx:pt idx="5815">218.31</cx:pt>
          <cx:pt idx="5816">218.858</cx:pt>
          <cx:pt idx="5817">215.58099999999999</cx:pt>
          <cx:pt idx="5818">215.751</cx:pt>
          <cx:pt idx="5819">216.47800000000001</cx:pt>
          <cx:pt idx="5820">215.76599999999999</cx:pt>
          <cx:pt idx="5821">215.197</cx:pt>
          <cx:pt idx="5822">213.821</cx:pt>
          <cx:pt idx="5823">215.80699999999999</cx:pt>
          <cx:pt idx="5824">212.47800000000001</cx:pt>
          <cx:pt idx="5825">210.02199999999999</cx:pt>
          <cx:pt idx="5826">208.31399999999999</cx:pt>
          <cx:pt idx="5827">206.80799999999999</cx:pt>
          <cx:pt idx="5828">208.57499999999999</cx:pt>
          <cx:pt idx="5829">204.417</cx:pt>
          <cx:pt idx="5830">205.31299999999999</cx:pt>
          <cx:pt idx="5831">203.422</cx:pt>
          <cx:pt idx="5832">203.822</cx:pt>
          <cx:pt idx="5833">204.46000000000001</cx:pt>
          <cx:pt idx="5834">201.37200000000001</cx:pt>
          <cx:pt idx="5835">202.25399999999999</cx:pt>
          <cx:pt idx="5836">204.57499999999999</cx:pt>
          <cx:pt idx="5837">205.22800000000001</cx:pt>
          <cx:pt idx="5838">203.178</cx:pt>
          <cx:pt idx="5839">200.78100000000001</cx:pt>
          <cx:pt idx="5840">200.21100000000001</cx:pt>
          <cx:pt idx="5841">199.005</cx:pt>
          <cx:pt idx="5842">204.62299999999999</cx:pt>
          <cx:pt idx="5843">201.48699999999999</cx:pt>
          <cx:pt idx="5844">203.82900000000001</cx:pt>
          <cx:pt idx="5845">200.316</cx:pt>
          <cx:pt idx="5846">204.642</cx:pt>
          <cx:pt idx="5847">206.84200000000001</cx:pt>
          <cx:pt idx="5848">206.92099999999999</cx:pt>
          <cx:pt idx="5849">204.108</cx:pt>
          <cx:pt idx="5850">206.869</cx:pt>
          <cx:pt idx="5851">207.126</cx:pt>
          <cx:pt idx="5852">198.95699999999999</cx:pt>
          <cx:pt idx="5853">198.816</cx:pt>
          <cx:pt idx="5854">200.625</cx:pt>
          <cx:pt idx="5855">198.416</cx:pt>
          <cx:pt idx="5856">202.56999999999999</cx:pt>
          <cx:pt idx="5857">202.97800000000001</cx:pt>
          <cx:pt idx="5858">201.327</cx:pt>
          <cx:pt idx="5859">201.26300000000001</cx:pt>
          <cx:pt idx="5860">200.142</cx:pt>
          <cx:pt idx="5861">201.71600000000001</cx:pt>
          <cx:pt idx="5862">196.684</cx:pt>
          <cx:pt idx="5863">199.536</cx:pt>
          <cx:pt idx="5864">200.291</cx:pt>
          <cx:pt idx="5865">196.87100000000001</cx:pt>
          <cx:pt idx="5866">207.74799999999999</cx:pt>
          <cx:pt idx="5867">207.465</cx:pt>
          <cx:pt idx="5868">206.54599999999999</cx:pt>
          <cx:pt idx="5869">206.221</cx:pt>
          <cx:pt idx="5870">209.79499999999999</cx:pt>
          <cx:pt idx="5871">204.79499999999999</cx:pt>
          <cx:pt idx="5872">204.24700000000001</cx:pt>
          <cx:pt idx="5873">205.047</cx:pt>
          <cx:pt idx="5874">203.858</cx:pt>
          <cx:pt idx="5875">202.958</cx:pt>
          <cx:pt idx="5876">204.34899999999999</cx:pt>
          <cx:pt idx="5877">203.935</cx:pt>
          <cx:pt idx="5878">202.572</cx:pt>
          <cx:pt idx="5879">201.20400000000001</cx:pt>
          <cx:pt idx="5880">201.49700000000001</cx:pt>
          <cx:pt idx="5881">200.63999999999999</cx:pt>
          <cx:pt idx="5882">204.43000000000001</cx:pt>
          <cx:pt idx="5883">199.14599999999999</cx:pt>
          <cx:pt idx="5884">200.69200000000001</cx:pt>
          <cx:pt idx="5885">202.41</cx:pt>
          <cx:pt idx="5886">213.499</cx:pt>
          <cx:pt idx="5887">212.83500000000001</cx:pt>
          <cx:pt idx="5888">210.08099999999999</cx:pt>
          <cx:pt idx="5889">209.947</cx:pt>
          <cx:pt idx="5890">209.46899999999999</cx:pt>
          <cx:pt idx="5891">208.08000000000001</cx:pt>
          <cx:pt idx="5892">207.47800000000001</cx:pt>
          <cx:pt idx="5893">207.249</cx:pt>
          <cx:pt idx="5894">207.59100000000001</cx:pt>
          <cx:pt idx="5895">206.74299999999999</cx:pt>
          <cx:pt idx="5896">206.81700000000001</cx:pt>
          <cx:pt idx="5897">207.876</cx:pt>
          <cx:pt idx="5898">206.17099999999999</cx:pt>
          <cx:pt idx="5899">205.917</cx:pt>
          <cx:pt idx="5900">204.71700000000001</cx:pt>
          <cx:pt idx="5901">204.78200000000001</cx:pt>
          <cx:pt idx="5902">203.41800000000001</cx:pt>
          <cx:pt idx="5903">201.41300000000001</cx:pt>
          <cx:pt idx="5904">201.35499999999999</cx:pt>
          <cx:pt idx="5905">202.977</cx:pt>
          <cx:pt idx="5906">157.721</cx:pt>
          <cx:pt idx="5907">157.494</cx:pt>
          <cx:pt idx="5908">159.828</cx:pt>
          <cx:pt idx="5909">157.59299999999999</cx:pt>
          <cx:pt idx="5910">161.72999999999999</cx:pt>
          <cx:pt idx="5911">158.29499999999999</cx:pt>
          <cx:pt idx="5912">157.471</cx:pt>
          <cx:pt idx="5913">158.88999999999999</cx:pt>
          <cx:pt idx="5914">158.70099999999999</cx:pt>
          <cx:pt idx="5915">156.53100000000001</cx:pt>
          <cx:pt idx="5916">157.214</cx:pt>
          <cx:pt idx="5917">156.03100000000001</cx:pt>
          <cx:pt idx="5918">156.803</cx:pt>
          <cx:pt idx="5919">157.49600000000001</cx:pt>
          <cx:pt idx="5920">155.93799999999999</cx:pt>
          <cx:pt idx="5921">157.28399999999999</cx:pt>
          <cx:pt idx="5922">157.166</cx:pt>
          <cx:pt idx="5923">155.233</cx:pt>
          <cx:pt idx="5924">157.44800000000001</cx:pt>
          <cx:pt idx="5925">151.77500000000001</cx:pt>
          <cx:pt idx="5926">209.851</cx:pt>
          <cx:pt idx="5927">209.67699999999999</cx:pt>
          <cx:pt idx="5928">211.13999999999999</cx:pt>
          <cx:pt idx="5929">214.833</cx:pt>
          <cx:pt idx="5930">209.97999999999999</cx:pt>
          <cx:pt idx="5931">206.37</cx:pt>
          <cx:pt idx="5932">206.58699999999999</cx:pt>
          <cx:pt idx="5933">206.14699999999999</cx:pt>
          <cx:pt idx="5934">206.45599999999999</cx:pt>
          <cx:pt idx="5935">206.036</cx:pt>
          <cx:pt idx="5936">205.30099999999999</cx:pt>
          <cx:pt idx="5937">205.72300000000001</cx:pt>
          <cx:pt idx="5938">205.58600000000001</cx:pt>
          <cx:pt idx="5939">205.90899999999999</cx:pt>
          <cx:pt idx="5940">208.101</cx:pt>
          <cx:pt idx="5941">203.25399999999999</cx:pt>
          <cx:pt idx="5942">203.07499999999999</cx:pt>
          <cx:pt idx="5943">203.13900000000001</cx:pt>
          <cx:pt idx="5944">203.49100000000001</cx:pt>
          <cx:pt idx="5945">201.21700000000001</cx:pt>
          <cx:pt idx="5946">226.71700000000001</cx:pt>
          <cx:pt idx="5947">224.72499999999999</cx:pt>
          <cx:pt idx="5948">224.14599999999999</cx:pt>
          <cx:pt idx="5949">223.351</cx:pt>
          <cx:pt idx="5950">226.77500000000001</cx:pt>
          <cx:pt idx="5951">222.40799999999999</cx:pt>
          <cx:pt idx="5952">221.67699999999999</cx:pt>
          <cx:pt idx="5953">221.49700000000001</cx:pt>
          <cx:pt idx="5954">221.95500000000001</cx:pt>
          <cx:pt idx="5955">220.922</cx:pt>
          <cx:pt idx="5956">221.03200000000001</cx:pt>
          <cx:pt idx="5957">221.34800000000001</cx:pt>
          <cx:pt idx="5958">221.55799999999999</cx:pt>
          <cx:pt idx="5959">220.857</cx:pt>
          <cx:pt idx="5960">221.31299999999999</cx:pt>
          <cx:pt idx="5961">221.113</cx:pt>
          <cx:pt idx="5962">219.78</cx:pt>
          <cx:pt idx="5963">217.696</cx:pt>
          <cx:pt idx="5964">219.46299999999999</cx:pt>
          <cx:pt idx="5965">219.78200000000001</cx:pt>
          <cx:pt idx="5966">230.37799999999999</cx:pt>
          <cx:pt idx="5967">228.62</cx:pt>
          <cx:pt idx="5968">226.71600000000001</cx:pt>
          <cx:pt idx="5969">229.69399999999999</cx:pt>
          <cx:pt idx="5970">228.43199999999999</cx:pt>
          <cx:pt idx="5971">226.274</cx:pt>
          <cx:pt idx="5972">225.97399999999999</cx:pt>
          <cx:pt idx="5973">228.20699999999999</cx:pt>
          <cx:pt idx="5974">224.876</cx:pt>
          <cx:pt idx="5975">225.12</cx:pt>
          <cx:pt idx="5976">225.08699999999999</cx:pt>
          <cx:pt idx="5977">228.536</cx:pt>
          <cx:pt idx="5978">224.47999999999999</cx:pt>
          <cx:pt idx="5979">224.34999999999999</cx:pt>
          <cx:pt idx="5980">225.46299999999999</cx:pt>
          <cx:pt idx="5981">225.32900000000001</cx:pt>
          <cx:pt idx="5982">223.672</cx:pt>
          <cx:pt idx="5983">222.303</cx:pt>
          <cx:pt idx="5984">225.60400000000001</cx:pt>
          <cx:pt idx="5985">219.05099999999999</cx:pt>
          <cx:pt idx="5986">242.73500000000001</cx:pt>
          <cx:pt idx="5987">242.63300000000001</cx:pt>
          <cx:pt idx="5988">237.452</cx:pt>
          <cx:pt idx="5989">236.839</cx:pt>
          <cx:pt idx="5990">237.56100000000001</cx:pt>
          <cx:pt idx="5991">236.27699999999999</cx:pt>
          <cx:pt idx="5992">236.62799999999999</cx:pt>
          <cx:pt idx="5993">235.55099999999999</cx:pt>
          <cx:pt idx="5994">235.875</cx:pt>
          <cx:pt idx="5995">235.773</cx:pt>
          <cx:pt idx="5996">236.596</cx:pt>
          <cx:pt idx="5997">233.37799999999999</cx:pt>
          <cx:pt idx="5998">237.24799999999999</cx:pt>
          <cx:pt idx="5999">233.017</cx:pt>
          <cx:pt idx="6000">231.75399999999999</cx:pt>
          <cx:pt idx="6001">239.00399999999999</cx:pt>
          <cx:pt idx="6002">237.072</cx:pt>
          <cx:pt idx="6003">229.36000000000001</cx:pt>
          <cx:pt idx="6004">224.77500000000001</cx:pt>
          <cx:pt idx="6005">227.001</cx:pt>
          <cx:pt idx="6006">214.839</cx:pt>
          <cx:pt idx="6007">214.423</cx:pt>
          <cx:pt idx="6008">211.90000000000001</cx:pt>
          <cx:pt idx="6009">211.566</cx:pt>
          <cx:pt idx="6010">211.53800000000001</cx:pt>
          <cx:pt idx="6011">211.51400000000001</cx:pt>
          <cx:pt idx="6012">211.797</cx:pt>
          <cx:pt idx="6013">212.44999999999999</cx:pt>
          <cx:pt idx="6014">208.935</cx:pt>
          <cx:pt idx="6015">208.27099999999999</cx:pt>
          <cx:pt idx="6016">212.50999999999999</cx:pt>
          <cx:pt idx="6017">206.96000000000001</cx:pt>
          <cx:pt idx="6018">207.64599999999999</cx:pt>
          <cx:pt idx="6019">212.483</cx:pt>
          <cx:pt idx="6020">210.374</cx:pt>
          <cx:pt idx="6021">183.82599999999999</cx:pt>
          <cx:pt idx="6022">187.76400000000001</cx:pt>
          <cx:pt idx="6023">180.78800000000001</cx:pt>
          <cx:pt idx="6024">177.71899999999999</cx:pt>
          <cx:pt idx="6025">200.84</cx:pt>
          <cx:pt idx="6026">204.55199999999999</cx:pt>
          <cx:pt idx="6027">197.673</cx:pt>
          <cx:pt idx="6028">195.93700000000001</cx:pt>
          <cx:pt idx="6029">194.70599999999999</cx:pt>
          <cx:pt idx="6030">194.602</cx:pt>
          <cx:pt idx="6031">195</cx:pt>
          <cx:pt idx="6032">198.80699999999999</cx:pt>
          <cx:pt idx="6033">194.25999999999999</cx:pt>
          <cx:pt idx="6034">195.626</cx:pt>
          <cx:pt idx="6035">192.96199999999999</cx:pt>
          <cx:pt idx="6036">193.161</cx:pt>
          <cx:pt idx="6037">194.691</cx:pt>
          <cx:pt idx="6038">195.09800000000001</cx:pt>
          <cx:pt idx="6039">192.49600000000001</cx:pt>
          <cx:pt idx="6040">191.435</cx:pt>
          <cx:pt idx="6041">195.66999999999999</cx:pt>
          <cx:pt idx="6042">189.71199999999999</cx:pt>
          <cx:pt idx="6043">189.02600000000001</cx:pt>
          <cx:pt idx="6044">190.45699999999999</cx:pt>
          <cx:pt idx="6045">236.38999999999999</cx:pt>
          <cx:pt idx="6046">236.577</cx:pt>
          <cx:pt idx="6047">236.83199999999999</cx:pt>
          <cx:pt idx="6048">236.95699999999999</cx:pt>
          <cx:pt idx="6049">234.53700000000001</cx:pt>
          <cx:pt idx="6050">231.78999999999999</cx:pt>
          <cx:pt idx="6051">233.15700000000001</cx:pt>
          <cx:pt idx="6052">232.714</cx:pt>
          <cx:pt idx="6053">229.84800000000001</cx:pt>
          <cx:pt idx="6054">232.697</cx:pt>
          <cx:pt idx="6055">232.774</cx:pt>
          <cx:pt idx="6056">232.012</cx:pt>
          <cx:pt idx="6057">230.744</cx:pt>
          <cx:pt idx="6058">228.285</cx:pt>
          <cx:pt idx="6059">231.62200000000001</cx:pt>
          <cx:pt idx="6060">231.84999999999999</cx:pt>
          <cx:pt idx="6061">230.858</cx:pt>
          <cx:pt idx="6062">234.42099999999999</cx:pt>
          <cx:pt idx="6063">251.23500000000001</cx:pt>
          <cx:pt idx="6064">251.69</cx:pt>
          <cx:pt idx="6065">255.01400000000001</cx:pt>
          <cx:pt idx="6066">249.85900000000001</cx:pt>
          <cx:pt idx="6067">249.33699999999999</cx:pt>
          <cx:pt idx="6068">250.16499999999999</cx:pt>
          <cx:pt idx="6069">248.953</cx:pt>
          <cx:pt idx="6070">250.83000000000001</cx:pt>
          <cx:pt idx="6071">246.79300000000001</cx:pt>
          <cx:pt idx="6072">248.14099999999999</cx:pt>
          <cx:pt idx="6073">248.61099999999999</cx:pt>
          <cx:pt idx="6074">247.78399999999999</cx:pt>
          <cx:pt idx="6075">251.87200000000001</cx:pt>
          <cx:pt idx="6076">245.80699999999999</cx:pt>
          <cx:pt idx="6077">247.03899999999999</cx:pt>
          <cx:pt idx="6078">245.393</cx:pt>
          <cx:pt idx="6079">245.38200000000001</cx:pt>
          <cx:pt idx="6080">246.96799999999999</cx:pt>
          <cx:pt idx="6081">243.142</cx:pt>
          <cx:pt idx="6082">243.52500000000001</cx:pt>
          <cx:pt idx="6083">173.916</cx:pt>
          <cx:pt idx="6084">174.047</cx:pt>
          <cx:pt idx="6085">173.298</cx:pt>
          <cx:pt idx="6086">173.72999999999999</cx:pt>
          <cx:pt idx="6087">176.04599999999999</cx:pt>
          <cx:pt idx="6088">173.15899999999999</cx:pt>
          <cx:pt idx="6089">172.41200000000001</cx:pt>
          <cx:pt idx="6090">172.32599999999999</cx:pt>
          <cx:pt idx="6091">172.333</cx:pt>
          <cx:pt idx="6092">172.553</cx:pt>
          <cx:pt idx="6093">171.50700000000001</cx:pt>
          <cx:pt idx="6094">172.001</cx:pt>
          <cx:pt idx="6095">173.75999999999999</cx:pt>
          <cx:pt idx="6096">172.08799999999999</cx:pt>
          <cx:pt idx="6097">174.63399999999999</cx:pt>
          <cx:pt idx="6098">170.67400000000001</cx:pt>
          <cx:pt idx="6099">178.16800000000001</cx:pt>
          <cx:pt idx="6100">170.245</cx:pt>
          <cx:pt idx="6101">170.84999999999999</cx:pt>
          <cx:pt idx="6102">168.322</cx:pt>
          <cx:pt idx="6103">219.84700000000001</cx:pt>
          <cx:pt idx="6104">218.58000000000001</cx:pt>
          <cx:pt idx="6105">218.86000000000001</cx:pt>
          <cx:pt idx="6106">217.18000000000001</cx:pt>
          <cx:pt idx="6107">217.57300000000001</cx:pt>
          <cx:pt idx="6108">214.78</cx:pt>
          <cx:pt idx="6109">214.72999999999999</cx:pt>
          <cx:pt idx="6110">214.166</cx:pt>
          <cx:pt idx="6111">214.53899999999999</cx:pt>
          <cx:pt idx="6112">213.69200000000001</cx:pt>
          <cx:pt idx="6113">213.49299999999999</cx:pt>
          <cx:pt idx="6114">214.32499999999999</cx:pt>
          <cx:pt idx="6115">213.541</cx:pt>
          <cx:pt idx="6116">213.50399999999999</cx:pt>
          <cx:pt idx="6117">213.309</cx:pt>
          <cx:pt idx="6118">205.74000000000001</cx:pt>
          <cx:pt idx="6119">206.99799999999999</cx:pt>
          <cx:pt idx="6120">214.28800000000001</cx:pt>
          <cx:pt idx="6121">207.85900000000001</cx:pt>
          <cx:pt idx="6122">227.571</cx:pt>
          <cx:pt idx="6123">226.929</cx:pt>
          <cx:pt idx="6124">229.77000000000001</cx:pt>
          <cx:pt idx="6125">225.33199999999999</cx:pt>
          <cx:pt idx="6126">223.434</cx:pt>
          <cx:pt idx="6127">228.19499999999999</cx:pt>
          <cx:pt idx="6128">219.31299999999999</cx:pt>
          <cx:pt idx="6129">225.70599999999999</cx:pt>
          <cx:pt idx="6130">220.721</cx:pt>
          <cx:pt idx="6131">224.21000000000001</cx:pt>
          <cx:pt idx="6132">222.12100000000001</cx:pt>
          <cx:pt idx="6133">224.328</cx:pt>
          <cx:pt idx="6134">220.08199999999999</cx:pt>
          <cx:pt idx="6135">226.322</cx:pt>
          <cx:pt idx="6136">227.89400000000001</cx:pt>
          <cx:pt idx="6137">218.99799999999999</cx:pt>
          <cx:pt idx="6138">217.012</cx:pt>
          <cx:pt idx="6139">214.965</cx:pt>
          <cx:pt idx="6140">223.63</cx:pt>
          <cx:pt idx="6141">220.23699999999999</cx:pt>
          <cx:pt idx="6142">194.99299999999999</cx:pt>
          <cx:pt idx="6143">195.19</cx:pt>
          <cx:pt idx="6144">194.91200000000001</cx:pt>
          <cx:pt idx="6145">195.55699999999999</cx:pt>
          <cx:pt idx="6146">195.328</cx:pt>
          <cx:pt idx="6147">192.702</cx:pt>
          <cx:pt idx="6148">192.512</cx:pt>
          <cx:pt idx="6149">193.327</cx:pt>
          <cx:pt idx="6150">194.82400000000001</cx:pt>
          <cx:pt idx="6151">191.78299999999999</cx:pt>
          <cx:pt idx="6152">193.91</cx:pt>
          <cx:pt idx="6153">191.47300000000001</cx:pt>
          <cx:pt idx="6154">192.929</cx:pt>
          <cx:pt idx="6155">191.255</cx:pt>
          <cx:pt idx="6156">189.691</cx:pt>
          <cx:pt idx="6157">190.61500000000001</cx:pt>
          <cx:pt idx="6158">189.92599999999999</cx:pt>
          <cx:pt idx="6159">192.00899999999999</cx:pt>
          <cx:pt idx="6160">193.48099999999999</cx:pt>
          <cx:pt idx="6161">189.78200000000001</cx:pt>
          <cx:pt idx="6162">229.75800000000001</cx:pt>
          <cx:pt idx="6163">204.696</cx:pt>
          <cx:pt idx="6164">201.59999999999999</cx:pt>
          <cx:pt idx="6165">202.077</cx:pt>
          <cx:pt idx="6166">206.374</cx:pt>
          <cx:pt idx="6167">202.458</cx:pt>
          <cx:pt idx="6168">197.35400000000001</cx:pt>
          <cx:pt idx="6169">202.36500000000001</cx:pt>
          <cx:pt idx="6170">196.80600000000001</cx:pt>
          <cx:pt idx="6171">201.619</cx:pt>
          <cx:pt idx="6172">198.14099999999999</cx:pt>
          <cx:pt idx="6173">199.249</cx:pt>
          <cx:pt idx="6174">200.535</cx:pt>
          <cx:pt idx="6175">197.71600000000001</cx:pt>
          <cx:pt idx="6176">198.53899999999999</cx:pt>
          <cx:pt idx="6177">195.97900000000001</cx:pt>
          <cx:pt idx="6178">196.79499999999999</cx:pt>
          <cx:pt idx="6179">196.03899999999999</cx:pt>
          <cx:pt idx="6180">197.78100000000001</cx:pt>
          <cx:pt idx="6181">191.14699999999999</cx:pt>
          <cx:pt idx="6182">194.262</cx:pt>
          <cx:pt idx="6183">218.90899999999999</cx:pt>
          <cx:pt idx="6184">214.185</cx:pt>
          <cx:pt idx="6185">212.03899999999999</cx:pt>
          <cx:pt idx="6186">212.10599999999999</cx:pt>
          <cx:pt idx="6187">212.44</cx:pt>
          <cx:pt idx="6188">213.27799999999999</cx:pt>
          <cx:pt idx="6189">218.232</cx:pt>
          <cx:pt idx="6190">214.47200000000001</cx:pt>
          <cx:pt idx="6191">212.965</cx:pt>
          <cx:pt idx="6192">214.304</cx:pt>
          <cx:pt idx="6193">211.738</cx:pt>
          <cx:pt idx="6194">210.33099999999999</cx:pt>
          <cx:pt idx="6195">210.71100000000001</cx:pt>
          <cx:pt idx="6196">218.21700000000001</cx:pt>
          <cx:pt idx="6197">212.69</cx:pt>
          <cx:pt idx="6198">208.072</cx:pt>
          <cx:pt idx="6199">217.309</cx:pt>
          <cx:pt idx="6200">217.19</cx:pt>
          <cx:pt idx="6201">213.66</cx:pt>
          <cx:pt idx="6202">219.417</cx:pt>
          <cx:pt idx="6203">201.387</cx:pt>
          <cx:pt idx="6204">197.73099999999999</cx:pt>
          <cx:pt idx="6205">199.06399999999999</cx:pt>
          <cx:pt idx="6206">200.51499999999999</cx:pt>
          <cx:pt idx="6207">199.68799999999999</cx:pt>
          <cx:pt idx="6208">195.60300000000001</cx:pt>
          <cx:pt idx="6209">194.803</cx:pt>
          <cx:pt idx="6210">194.071</cx:pt>
          <cx:pt idx="6211">195.59700000000001</cx:pt>
          <cx:pt idx="6212">197.38900000000001</cx:pt>
          <cx:pt idx="6213">197.59200000000001</cx:pt>
          <cx:pt idx="6214">193.60499999999999</cx:pt>
          <cx:pt idx="6215">193.85300000000001</cx:pt>
          <cx:pt idx="6216">192.642</cx:pt>
          <cx:pt idx="6217">192.87299999999999</cx:pt>
          <cx:pt idx="6218">193.63900000000001</cx:pt>
          <cx:pt idx="6219">193.98099999999999</cx:pt>
          <cx:pt idx="6220">195.23099999999999</cx:pt>
          <cx:pt idx="6221">191.333</cx:pt>
          <cx:pt idx="6222">193.50700000000001</cx:pt>
          <cx:pt idx="6223">228.93299999999999</cx:pt>
          <cx:pt idx="6224">230.37799999999999</cx:pt>
          <cx:pt idx="6225">229.572</cx:pt>
          <cx:pt idx="6226">228.68700000000001</cx:pt>
          <cx:pt idx="6227">227.57900000000001</cx:pt>
          <cx:pt idx="6228">225.20500000000001</cx:pt>
          <cx:pt idx="6229">225.50899999999999</cx:pt>
          <cx:pt idx="6230">225.95400000000001</cx:pt>
          <cx:pt idx="6231">226.524</cx:pt>
          <cx:pt idx="6232">223.14599999999999</cx:pt>
          <cx:pt idx="6233">224.84700000000001</cx:pt>
          <cx:pt idx="6234">227.15600000000001</cx:pt>
          <cx:pt idx="6235">225.185</cx:pt>
          <cx:pt idx="6236">224.256</cx:pt>
          <cx:pt idx="6237">221.34700000000001</cx:pt>
          <cx:pt idx="6238">219.80699999999999</cx:pt>
          <cx:pt idx="6239">221.03899999999999</cx:pt>
          <cx:pt idx="6240">220.15000000000001</cx:pt>
          <cx:pt idx="6241">224.14599999999999</cx:pt>
          <cx:pt idx="6242">232.989</cx:pt>
          <cx:pt idx="6243">230.17699999999999</cx:pt>
          <cx:pt idx="6244">235.00999999999999</cx:pt>
          <cx:pt idx="6245">230.98099999999999</cx:pt>
          <cx:pt idx="6246">231.345</cx:pt>
          <cx:pt idx="6247">231.36199999999999</cx:pt>
          <cx:pt idx="6248">229.16200000000001</cx:pt>
          <cx:pt idx="6249">229.166</cx:pt>
          <cx:pt idx="6250">236.89400000000001</cx:pt>
          <cx:pt idx="6251">227.33600000000001</cx:pt>
          <cx:pt idx="6252">227.322</cx:pt>
          <cx:pt idx="6253">228.56899999999999</cx:pt>
          <cx:pt idx="6254">228.44200000000001</cx:pt>
          <cx:pt idx="6255">226.89099999999999</cx:pt>
          <cx:pt idx="6256">229.18299999999999</cx:pt>
          <cx:pt idx="6257">226.59700000000001</cx:pt>
          <cx:pt idx="6258">225.922</cx:pt>
          <cx:pt idx="6259">224.24299999999999</cx:pt>
          <cx:pt idx="6260">162.97900000000001</cx:pt>
          <cx:pt idx="6261">205.82300000000001</cx:pt>
          <cx:pt idx="6262">199.17599999999999</cx:pt>
          <cx:pt idx="6263">203.072</cx:pt>
          <cx:pt idx="6264">199.708</cx:pt>
          <cx:pt idx="6265">198.53399999999999</cx:pt>
          <cx:pt idx="6266">196.25399999999999</cx:pt>
          <cx:pt idx="6267">196.923</cx:pt>
          <cx:pt idx="6268">198.30500000000001</cx:pt>
          <cx:pt idx="6269">195.976</cx:pt>
          <cx:pt idx="6270">198.49199999999999</cx:pt>
          <cx:pt idx="6271">195.142</cx:pt>
          <cx:pt idx="6272">194.84100000000001</cx:pt>
          <cx:pt idx="6273">197.28</cx:pt>
          <cx:pt idx="6274">196.50299999999999</cx:pt>
          <cx:pt idx="6275">194.97800000000001</cx:pt>
          <cx:pt idx="6276">196.57400000000001</cx:pt>
          <cx:pt idx="6277">196.90799999999999</cx:pt>
          <cx:pt idx="6278">197.184</cx:pt>
          <cx:pt idx="6279">194.23599999999999</cx:pt>
          <cx:pt idx="6280">187.893</cx:pt>
          <cx:pt idx="6281">237.65199999999999</cx:pt>
          <cx:pt idx="6282">243.494</cx:pt>
          <cx:pt idx="6283">236.13</cx:pt>
          <cx:pt idx="6284">237.00399999999999</cx:pt>
          <cx:pt idx="6285">235.488</cx:pt>
          <cx:pt idx="6286">236.97999999999999</cx:pt>
          <cx:pt idx="6287">236.684</cx:pt>
          <cx:pt idx="6288">239.12299999999999</cx:pt>
          <cx:pt idx="6289">234.40199999999999</cx:pt>
          <cx:pt idx="6290">234.24199999999999</cx:pt>
          <cx:pt idx="6291">237.58000000000001</cx:pt>
          <cx:pt idx="6292">233.404</cx:pt>
          <cx:pt idx="6293">235.77600000000001</cx:pt>
          <cx:pt idx="6294">233.10900000000001</cx:pt>
          <cx:pt idx="6295">234.33500000000001</cx:pt>
          <cx:pt idx="6296">236.21199999999999</cx:pt>
          <cx:pt idx="6297">235.71000000000001</cx:pt>
          <cx:pt idx="6298">229.41200000000001</cx:pt>
          <cx:pt idx="6299">237.04900000000001</cx:pt>
          <cx:pt idx="6300">239.76599999999999</cx:pt>
          <cx:pt idx="6301">236.256</cx:pt>
          <cx:pt idx="6302">234.203</cx:pt>
          <cx:pt idx="6303">237.017</cx:pt>
          <cx:pt idx="6304">233.36500000000001</cx:pt>
          <cx:pt idx="6305">235.41200000000001</cx:pt>
          <cx:pt idx="6306">234.14400000000001</cx:pt>
          <cx:pt idx="6307">233.82599999999999</cx:pt>
          <cx:pt idx="6308">233.72300000000001</cx:pt>
          <cx:pt idx="6309">235.399</cx:pt>
          <cx:pt idx="6310">233.602</cx:pt>
          <cx:pt idx="6311">234.19300000000001</cx:pt>
          <cx:pt idx="6312">232.62100000000001</cx:pt>
          <cx:pt idx="6313">231.13</cx:pt>
          <cx:pt idx="6314">233.58099999999999</cx:pt>
          <cx:pt idx="6315">230.95400000000001</cx:pt>
          <cx:pt idx="6316">232.00999999999999</cx:pt>
          <cx:pt idx="6317">235.77000000000001</cx:pt>
          <cx:pt idx="6318">230.94399999999999</cx:pt>
          <cx:pt idx="6319">209.94200000000001</cx:pt>
          <cx:pt idx="6320">205.67699999999999</cx:pt>
          <cx:pt idx="6321">214.34299999999999</cx:pt>
          <cx:pt idx="6322">204.30600000000001</cx:pt>
          <cx:pt idx="6323">203.09</cx:pt>
          <cx:pt idx="6324">204.93799999999999</cx:pt>
          <cx:pt idx="6325">202.61799999999999</cx:pt>
          <cx:pt idx="6326">203.88300000000001</cx:pt>
          <cx:pt idx="6327">203.02099999999999</cx:pt>
          <cx:pt idx="6328">203.393</cx:pt>
          <cx:pt idx="6329">203.215</cx:pt>
          <cx:pt idx="6330">203.53100000000001</cx:pt>
          <cx:pt idx="6331">203.93299999999999</cx:pt>
          <cx:pt idx="6332">204.64500000000001</cx:pt>
          <cx:pt idx="6333">200.75700000000001</cx:pt>
          <cx:pt idx="6334">204.863</cx:pt>
          <cx:pt idx="6335">203.119</cx:pt>
          <cx:pt idx="6336">204.291</cx:pt>
          <cx:pt idx="6337">208.40899999999999</cx:pt>
          <cx:pt idx="6338">199.57599999999999</cx:pt>
          <cx:pt idx="6339">233.99000000000001</cx:pt>
          <cx:pt idx="6340">233.50299999999999</cx:pt>
          <cx:pt idx="6341">232.809</cx:pt>
          <cx:pt idx="6342">234.589</cx:pt>
          <cx:pt idx="6343">232.30500000000001</cx:pt>
          <cx:pt idx="6344">231.886</cx:pt>
          <cx:pt idx="6345">232.279</cx:pt>
          <cx:pt idx="6346">233.815</cx:pt>
          <cx:pt idx="6347">231.036</cx:pt>
          <cx:pt idx="6348">232.62799999999999</cx:pt>
          <cx:pt idx="6349">229.572</cx:pt>
          <cx:pt idx="6350">229.59299999999999</cx:pt>
          <cx:pt idx="6351">229.309</cx:pt>
          <cx:pt idx="6352">233.81299999999999</cx:pt>
          <cx:pt idx="6353">229.184</cx:pt>
          <cx:pt idx="6354">233.36199999999999</cx:pt>
          <cx:pt idx="6355">233.28700000000001</cx:pt>
          <cx:pt idx="6356">225.54499999999999</cx:pt>
          <cx:pt idx="6357">225.624</cx:pt>
          <cx:pt idx="6358">248.16200000000001</cx:pt>
          <cx:pt idx="6359">248.62</cx:pt>
          <cx:pt idx="6360">248.57599999999999</cx:pt>
          <cx:pt idx="6361">247.58699999999999</cx:pt>
          <cx:pt idx="6362">248.386</cx:pt>
          <cx:pt idx="6363">248.57300000000001</cx:pt>
          <cx:pt idx="6364">252.03299999999999</cx:pt>
          <cx:pt idx="6365">246.83099999999999</cx:pt>
          <cx:pt idx="6366">246.863</cx:pt>
          <cx:pt idx="6367">247.28200000000001</cx:pt>
          <cx:pt idx="6368">245.35300000000001</cx:pt>
          <cx:pt idx="6369">245.97200000000001</cx:pt>
          <cx:pt idx="6370">245.827</cx:pt>
          <cx:pt idx="6371">247.03299999999999</cx:pt>
          <cx:pt idx="6372">245.56399999999999</cx:pt>
          <cx:pt idx="6373">245.76599999999999</cx:pt>
          <cx:pt idx="6374">243.804</cx:pt>
          <cx:pt idx="6375">242.42400000000001</cx:pt>
          <cx:pt idx="6376">243.09899999999999</cx:pt>
          <cx:pt idx="6377">239.41499999999999</cx:pt>
          <cx:pt idx="6378">239.518</cx:pt>
          <cx:pt idx="6379">237.71199999999999</cx:pt>
          <cx:pt idx="6380">235.90899999999999</cx:pt>
          <cx:pt idx="6381">234.774</cx:pt>
          <cx:pt idx="6382">234.17500000000001</cx:pt>
          <cx:pt idx="6383">232.542</cx:pt>
          <cx:pt idx="6384">231.80000000000001</cx:pt>
          <cx:pt idx="6385">232.453</cx:pt>
          <cx:pt idx="6386">232.63999999999999</cx:pt>
          <cx:pt idx="6387">232.53100000000001</cx:pt>
          <cx:pt idx="6388">231.26900000000001</cx:pt>
          <cx:pt idx="6389">229.53200000000001</cx:pt>
          <cx:pt idx="6390">230.077</cx:pt>
          <cx:pt idx="6391">143.27000000000001</cx:pt>
          <cx:pt idx="6392">143.73599999999999</cx:pt>
          <cx:pt idx="6393">141.108</cx:pt>
          <cx:pt idx="6394">141.11099999999999</cx:pt>
          <cx:pt idx="6395">140.80199999999999</cx:pt>
          <cx:pt idx="6396">216.97200000000001</cx:pt>
          <cx:pt idx="6397">216.298</cx:pt>
          <cx:pt idx="6398">214.66</cx:pt>
          <cx:pt idx="6399">214.51499999999999</cx:pt>
          <cx:pt idx="6400">215.07400000000001</cx:pt>
          <cx:pt idx="6401">212.53999999999999</cx:pt>
          <cx:pt idx="6402">212.191</cx:pt>
          <cx:pt idx="6403">212.369</cx:pt>
          <cx:pt idx="6404">216.523</cx:pt>
          <cx:pt idx="6405">214.001</cx:pt>
          <cx:pt idx="6406">211.02099999999999</cx:pt>
          <cx:pt idx="6407">209.73099999999999</cx:pt>
          <cx:pt idx="6408">211.398</cx:pt>
          <cx:pt idx="6409">212.96000000000001</cx:pt>
          <cx:pt idx="6410">216.19800000000001</cx:pt>
          <cx:pt idx="6411">208.352</cx:pt>
          <cx:pt idx="6412">211.34299999999999</cx:pt>
          <cx:pt idx="6413">216.25399999999999</cx:pt>
          <cx:pt idx="6414">210.25299999999999</cx:pt>
          <cx:pt idx="6415">210.267</cx:pt>
          <cx:pt idx="6416">206.876</cx:pt>
          <cx:pt idx="6417">206.608</cx:pt>
          <cx:pt idx="6418">205.625</cx:pt>
          <cx:pt idx="6419">205.66800000000001</cx:pt>
          <cx:pt idx="6420">204.303</cx:pt>
          <cx:pt idx="6421">204.256</cx:pt>
          <cx:pt idx="6422">202.40700000000001</cx:pt>
          <cx:pt idx="6423">203.86099999999999</cx:pt>
          <cx:pt idx="6424">204.99000000000001</cx:pt>
          <cx:pt idx="6425">204.755</cx:pt>
          <cx:pt idx="6426">204.881</cx:pt>
          <cx:pt idx="6427">202.816</cx:pt>
          <cx:pt idx="6428">200.97499999999999</cx:pt>
          <cx:pt idx="6429">200.727</cx:pt>
          <cx:pt idx="6430">200.72300000000001</cx:pt>
          <cx:pt idx="6431">198.87299999999999</cx:pt>
          <cx:pt idx="6432">201.697</cx:pt>
          <cx:pt idx="6433">196.06</cx:pt>
          <cx:pt idx="6434">212.708</cx:pt>
          <cx:pt idx="6435">211.113</cx:pt>
          <cx:pt idx="6436">209.767</cx:pt>
          <cx:pt idx="6437">208.322</cx:pt>
          <cx:pt idx="6438">207.952</cx:pt>
          <cx:pt idx="6439">208.685</cx:pt>
          <cx:pt idx="6440">207.30600000000001</cx:pt>
          <cx:pt idx="6441">207.16</cx:pt>
          <cx:pt idx="6442">207.03999999999999</cx:pt>
          <cx:pt idx="6443">207.489</cx:pt>
          <cx:pt idx="6444">206.65199999999999</cx:pt>
          <cx:pt idx="6445">209.673</cx:pt>
          <cx:pt idx="6446">211.07300000000001</cx:pt>
          <cx:pt idx="6447">207.101</cx:pt>
          <cx:pt idx="6448">204.54400000000001</cx:pt>
          <cx:pt idx="6449">205.63200000000001</cx:pt>
          <cx:pt idx="6450">205.11799999999999</cx:pt>
          <cx:pt idx="6451">204.62899999999999</cx:pt>
          <cx:pt idx="6452">208.21600000000001</cx:pt>
          <cx:pt idx="6453">205.04300000000001</cx:pt>
          <cx:pt idx="6454">234.12100000000001</cx:pt>
          <cx:pt idx="6455">232.83099999999999</cx:pt>
          <cx:pt idx="6456">227.87799999999999</cx:pt>
          <cx:pt idx="6457">227.54300000000001</cx:pt>
          <cx:pt idx="6458">226.06700000000001</cx:pt>
          <cx:pt idx="6459">226.32499999999999</cx:pt>
          <cx:pt idx="6460">226.226</cx:pt>
          <cx:pt idx="6461">226.36799999999999</cx:pt>
          <cx:pt idx="6462">226.31299999999999</cx:pt>
          <cx:pt idx="6463">224.286</cx:pt>
          <cx:pt idx="6464">224.499</cx:pt>
          <cx:pt idx="6465">227.24799999999999</cx:pt>
          <cx:pt idx="6466">225.52799999999999</cx:pt>
          <cx:pt idx="6467">224.20599999999999</cx:pt>
          <cx:pt idx="6468">231.99100000000001</cx:pt>
          <cx:pt idx="6469">224.23699999999999</cx:pt>
          <cx:pt idx="6470">227.62799999999999</cx:pt>
          <cx:pt idx="6471">222.93000000000001</cx:pt>
          <cx:pt idx="6472">221.99799999999999</cx:pt>
          <cx:pt idx="6473">219.797</cx:pt>
          <cx:pt idx="6474">193.30199999999999</cx:pt>
          <cx:pt idx="6475">191.417</cx:pt>
          <cx:pt idx="6476">192.81899999999999</cx:pt>
          <cx:pt idx="6477">192.24199999999999</cx:pt>
          <cx:pt idx="6478">194.59200000000001</cx:pt>
          <cx:pt idx="6479">195.23099999999999</cx:pt>
          <cx:pt idx="6480">193.91499999999999</cx:pt>
          <cx:pt idx="6481">198.50800000000001</cx:pt>
          <cx:pt idx="6482">192.31899999999999</cx:pt>
          <cx:pt idx="6483">190.875</cx:pt>
          <cx:pt idx="6484">190.25399999999999</cx:pt>
          <cx:pt idx="6485">190.22900000000001</cx:pt>
          <cx:pt idx="6486">192.96600000000001</cx:pt>
          <cx:pt idx="6487">195.70400000000001</cx:pt>
          <cx:pt idx="6488">192.66300000000001</cx:pt>
          <cx:pt idx="6489">190.61600000000001</cx:pt>
          <cx:pt idx="6490">190.363</cx:pt>
          <cx:pt idx="6491">186.06299999999999</cx:pt>
          <cx:pt idx="6492">185.678</cx:pt>
          <cx:pt idx="6493">172.934</cx:pt>
          <cx:pt idx="6494">209.803</cx:pt>
          <cx:pt idx="6495">211.74100000000001</cx:pt>
          <cx:pt idx="6496">207.96700000000001</cx:pt>
          <cx:pt idx="6497">208.18000000000001</cx:pt>
          <cx:pt idx="6498">208.57499999999999</cx:pt>
          <cx:pt idx="6499">205.482</cx:pt>
          <cx:pt idx="6500">209.887</cx:pt>
          <cx:pt idx="6501">208.70599999999999</cx:pt>
          <cx:pt idx="6502">206.49000000000001</cx:pt>
          <cx:pt idx="6503">208.09800000000001</cx:pt>
          <cx:pt idx="6504">206.95699999999999</cx:pt>
          <cx:pt idx="6505">204.995</cx:pt>
          <cx:pt idx="6506">207.57499999999999</cx:pt>
          <cx:pt idx="6507">205.97300000000001</cx:pt>
          <cx:pt idx="6508">208.21299999999999</cx:pt>
          <cx:pt idx="6509">206.09200000000001</cx:pt>
          <cx:pt idx="6510">204.56700000000001</cx:pt>
          <cx:pt idx="6511">208.089</cx:pt>
          <cx:pt idx="6512">224.59899999999999</cx:pt>
          <cx:pt idx="6513">222.40199999999999</cx:pt>
          <cx:pt idx="6514">222.255</cx:pt>
          <cx:pt idx="6515">223.12200000000001</cx:pt>
          <cx:pt idx="6516">223.84999999999999</cx:pt>
          <cx:pt idx="6517">223.548</cx:pt>
          <cx:pt idx="6518">223.76400000000001</cx:pt>
          <cx:pt idx="6519">225.49700000000001</cx:pt>
          <cx:pt idx="6520">230.214</cx:pt>
          <cx:pt idx="6521">222.71299999999999</cx:pt>
          <cx:pt idx="6522">222.90799999999999</cx:pt>
          <cx:pt idx="6523">224.14099999999999</cx:pt>
          <cx:pt idx="6524">224.21199999999999</cx:pt>
          <cx:pt idx="6525">222.30500000000001</cx:pt>
          <cx:pt idx="6526">221.75999999999999</cx:pt>
          <cx:pt idx="6527">222.24000000000001</cx:pt>
          <cx:pt idx="6528">220.892</cx:pt>
          <cx:pt idx="6529">219.13200000000001</cx:pt>
          <cx:pt idx="6530">198.04599999999999</cx:pt>
          <cx:pt idx="6531">197.70699999999999</cx:pt>
          <cx:pt idx="6532">197.14400000000001</cx:pt>
          <cx:pt idx="6533">197.52000000000001</cx:pt>
          <cx:pt idx="6534">196.09200000000001</cx:pt>
          <cx:pt idx="6535">196.125</cx:pt>
          <cx:pt idx="6536">198.10900000000001</cx:pt>
          <cx:pt idx="6537">195.11600000000001</cx:pt>
          <cx:pt idx="6538">194.31999999999999</cx:pt>
          <cx:pt idx="6539">196.28100000000001</cx:pt>
          <cx:pt idx="6540">194.679</cx:pt>
          <cx:pt idx="6541">195.739</cx:pt>
          <cx:pt idx="6542">196.19999999999999</cx:pt>
          <cx:pt idx="6543">197.03700000000001</cx:pt>
          <cx:pt idx="6544">193.50399999999999</cx:pt>
          <cx:pt idx="6545">196.65000000000001</cx:pt>
          <cx:pt idx="6546">195.07300000000001</cx:pt>
          <cx:pt idx="6547">196.02500000000001</cx:pt>
          <cx:pt idx="6548">196.58799999999999</cx:pt>
          <cx:pt idx="6549">193.625</cx:pt>
          <cx:pt idx="6550">207.23500000000001</cx:pt>
          <cx:pt idx="6551">208.98400000000001</cx:pt>
          <cx:pt idx="6552">211.566</cx:pt>
          <cx:pt idx="6553">206.398</cx:pt>
          <cx:pt idx="6554">207.334</cx:pt>
          <cx:pt idx="6555">205.11199999999999</cx:pt>
          <cx:pt idx="6556">205.233</cx:pt>
          <cx:pt idx="6557">206.15100000000001</cx:pt>
          <cx:pt idx="6558">205.60300000000001</cx:pt>
          <cx:pt idx="6559">205.37799999999999</cx:pt>
          <cx:pt idx="6560">204.672</cx:pt>
          <cx:pt idx="6561">204.82300000000001</cx:pt>
          <cx:pt idx="6562">204.548</cx:pt>
          <cx:pt idx="6563">205.00800000000001</cx:pt>
          <cx:pt idx="6564">203.87100000000001</cx:pt>
          <cx:pt idx="6565">202.667</cx:pt>
          <cx:pt idx="6566">207.06899999999999</cx:pt>
          <cx:pt idx="6567">201.685</cx:pt>
          <cx:pt idx="6568">202.816</cx:pt>
          <cx:pt idx="6569">227.96000000000001</cx:pt>
          <cx:pt idx="6570">230.40299999999999</cx:pt>
          <cx:pt idx="6571">225.81899999999999</cx:pt>
          <cx:pt idx="6572">225.47300000000001</cx:pt>
          <cx:pt idx="6573">225.154</cx:pt>
          <cx:pt idx="6574">222.739</cx:pt>
          <cx:pt idx="6575">223.71799999999999</cx:pt>
          <cx:pt idx="6576">224.31999999999999</cx:pt>
          <cx:pt idx="6577">222.512</cx:pt>
          <cx:pt idx="6578">222.52600000000001</cx:pt>
          <cx:pt idx="6579">222.58500000000001</cx:pt>
          <cx:pt idx="6580">225.60300000000001</cx:pt>
          <cx:pt idx="6581">225.548</cx:pt>
          <cx:pt idx="6582">222.37799999999999</cx:pt>
          <cx:pt idx="6583">223.49100000000001</cx:pt>
          <cx:pt idx="6584">223.15600000000001</cx:pt>
          <cx:pt idx="6585">219.80000000000001</cx:pt>
          <cx:pt idx="6586">199.721</cx:pt>
          <cx:pt idx="6587">204.203</cx:pt>
          <cx:pt idx="6588">206.971</cx:pt>
          <cx:pt idx="6589">207.58099999999999</cx:pt>
          <cx:pt idx="6590">209.738</cx:pt>
          <cx:pt idx="6591">207.715</cx:pt>
          <cx:pt idx="6592">205.03800000000001</cx:pt>
          <cx:pt idx="6593">205.541</cx:pt>
          <cx:pt idx="6594">204.56200000000001</cx:pt>
          <cx:pt idx="6595">206.71799999999999</cx:pt>
          <cx:pt idx="6596">204.31</cx:pt>
          <cx:pt idx="6597">204.24299999999999</cx:pt>
          <cx:pt idx="6598">203.471</cx:pt>
          <cx:pt idx="6599">203.86199999999999</cx:pt>
          <cx:pt idx="6600">203.24600000000001</cx:pt>
          <cx:pt idx="6601">204.352</cx:pt>
          <cx:pt idx="6602">204.13300000000001</cx:pt>
          <cx:pt idx="6603">202.661</cx:pt>
          <cx:pt idx="6604">202.41399999999999</cx:pt>
          <cx:pt idx="6605">201.44</cx:pt>
          <cx:pt idx="6606">200.27000000000001</cx:pt>
          <cx:pt idx="6607">208.63999999999999</cx:pt>
          <cx:pt idx="6608">215.357</cx:pt>
          <cx:pt idx="6609">211.88399999999999</cx:pt>
          <cx:pt idx="6610">209.17400000000001</cx:pt>
          <cx:pt idx="6611">211.74299999999999</cx:pt>
          <cx:pt idx="6612">205.61199999999999</cx:pt>
          <cx:pt idx="6613">206.33000000000001</cx:pt>
          <cx:pt idx="6614">207.06399999999999</cx:pt>
          <cx:pt idx="6615">202.01400000000001</cx:pt>
          <cx:pt idx="6616">206.81999999999999</cx:pt>
          <cx:pt idx="6617">203.73500000000001</cx:pt>
          <cx:pt idx="6618">203.09399999999999</cx:pt>
          <cx:pt idx="6619">203.21100000000001</cx:pt>
          <cx:pt idx="6620">202.26400000000001</cx:pt>
          <cx:pt idx="6621">203.255</cx:pt>
          <cx:pt idx="6622">203.00299999999999</cx:pt>
          <cx:pt idx="6623">207.31100000000001</cx:pt>
          <cx:pt idx="6624">203.661</cx:pt>
          <cx:pt idx="6625">200.261</cx:pt>
          <cx:pt idx="6626">198.40799999999999</cx:pt>
          <cx:pt idx="6627">160.989</cx:pt>
          <cx:pt idx="6628">160.929</cx:pt>
          <cx:pt idx="6629">160.88300000000001</cx:pt>
          <cx:pt idx="6630">161.13800000000001</cx:pt>
          <cx:pt idx="6631">159.50299999999999</cx:pt>
          <cx:pt idx="6632">159.30000000000001</cx:pt>
          <cx:pt idx="6633">164.76900000000001</cx:pt>
          <cx:pt idx="6634">160.875</cx:pt>
          <cx:pt idx="6635">159.50299999999999</cx:pt>
          <cx:pt idx="6636">159.47200000000001</cx:pt>
          <cx:pt idx="6637">160.23699999999999</cx:pt>
          <cx:pt idx="6638">161.08199999999999</cx:pt>
          <cx:pt idx="6639">160.12</cx:pt>
          <cx:pt idx="6640">159.03299999999999</cx:pt>
          <cx:pt idx="6641">158.96100000000001</cx:pt>
          <cx:pt idx="6642">162.25899999999999</cx:pt>
          <cx:pt idx="6643">156.28700000000001</cx:pt>
          <cx:pt idx="6644">157.18899999999999</cx:pt>
          <cx:pt idx="6645">158.68199999999999</cx:pt>
          <cx:pt idx="6646">206.43199999999999</cx:pt>
          <cx:pt idx="6647">206.03200000000001</cx:pt>
          <cx:pt idx="6648">205.386</cx:pt>
          <cx:pt idx="6649">205.071</cx:pt>
          <cx:pt idx="6650">205.18000000000001</cx:pt>
          <cx:pt idx="6651">204.601</cx:pt>
          <cx:pt idx="6652">205.93600000000001</cx:pt>
          <cx:pt idx="6653">204.45400000000001</cx:pt>
          <cx:pt idx="6654">204.428</cx:pt>
          <cx:pt idx="6655">204.64500000000001</cx:pt>
          <cx:pt idx="6656">204.696</cx:pt>
          <cx:pt idx="6657">204.52099999999999</cx:pt>
          <cx:pt idx="6658">200.79900000000001</cx:pt>
          <cx:pt idx="6659">200.56899999999999</cx:pt>
          <cx:pt idx="6660">206.27000000000001</cx:pt>
          <cx:pt idx="6661">202.71199999999999</cx:pt>
          <cx:pt idx="6662">203.95400000000001</cx:pt>
          <cx:pt idx="6663">206.839</cx:pt>
          <cx:pt idx="6664">203.47800000000001</cx:pt>
          <cx:pt idx="6665">194.95500000000001</cx:pt>
          <cx:pt idx="6666">218.15600000000001</cx:pt>
          <cx:pt idx="6667">215.90299999999999</cx:pt>
          <cx:pt idx="6668">217.50399999999999</cx:pt>
          <cx:pt idx="6669">216.905</cx:pt>
          <cx:pt idx="6670">215.87</cx:pt>
          <cx:pt idx="6671">213.89599999999999</cx:pt>
          <cx:pt idx="6672">214.37799999999999</cx:pt>
          <cx:pt idx="6673">215.38200000000001</cx:pt>
          <cx:pt idx="6674">216.50800000000001</cx:pt>
          <cx:pt idx="6675">214.98099999999999</cx:pt>
          <cx:pt idx="6676">212.584</cx:pt>
          <cx:pt idx="6677">213.91800000000001</cx:pt>
          <cx:pt idx="6678">212.47900000000001</cx:pt>
          <cx:pt idx="6679">213.19999999999999</cx:pt>
          <cx:pt idx="6680">213.077</cx:pt>
          <cx:pt idx="6681">215.304</cx:pt>
          <cx:pt idx="6682">214.62100000000001</cx:pt>
          <cx:pt idx="6683">213.91999999999999</cx:pt>
          <cx:pt idx="6684">212.76499999999999</cx:pt>
          <cx:pt idx="6685">211.75800000000001</cx:pt>
          <cx:pt idx="6686">228.542</cx:pt>
          <cx:pt idx="6687">231.81100000000001</cx:pt>
          <cx:pt idx="6688">226.53700000000001</cx:pt>
          <cx:pt idx="6689">228.95599999999999</cx:pt>
          <cx:pt idx="6690">225.60400000000001</cx:pt>
          <cx:pt idx="6691">226.56999999999999</cx:pt>
          <cx:pt idx="6692">226.14500000000001</cx:pt>
          <cx:pt idx="6693">222.74600000000001</cx:pt>
          <cx:pt idx="6694">222.86699999999999</cx:pt>
          <cx:pt idx="6695">223.184</cx:pt>
          <cx:pt idx="6696">224.869</cx:pt>
          <cx:pt idx="6697">222.637</cx:pt>
          <cx:pt idx="6698">224.29499999999999</cx:pt>
          <cx:pt idx="6699">223.42099999999999</cx:pt>
          <cx:pt idx="6700">222.94999999999999</cx:pt>
          <cx:pt idx="6701">222.05199999999999</cx:pt>
          <cx:pt idx="6702">221.739</cx:pt>
          <cx:pt idx="6703">219.09200000000001</cx:pt>
          <cx:pt idx="6704">220.49600000000001</cx:pt>
          <cx:pt idx="6705">234.815</cx:pt>
          <cx:pt idx="6706">227.34899999999999</cx:pt>
          <cx:pt idx="6707">227.02699999999999</cx:pt>
          <cx:pt idx="6708">228.17699999999999</cx:pt>
          <cx:pt idx="6709">229.40199999999999</cx:pt>
          <cx:pt idx="6710">227.95599999999999</cx:pt>
          <cx:pt idx="6711">225.876</cx:pt>
          <cx:pt idx="6712">226.27699999999999</cx:pt>
          <cx:pt idx="6713">228.11000000000001</cx:pt>
          <cx:pt idx="6714">227.24600000000001</cx:pt>
          <cx:pt idx="6715">225.613</cx:pt>
          <cx:pt idx="6716">227.08000000000001</cx:pt>
          <cx:pt idx="6717">226.405</cx:pt>
          <cx:pt idx="6718">225.149</cx:pt>
          <cx:pt idx="6719">225.69900000000001</cx:pt>
          <cx:pt idx="6720">226.86500000000001</cx:pt>
          <cx:pt idx="6721">227.196</cx:pt>
          <cx:pt idx="6722">224.00700000000001</cx:pt>
          <cx:pt idx="6723">222.84200000000001</cx:pt>
          <cx:pt idx="6724">236.43000000000001</cx:pt>
          <cx:pt idx="6725">234.15899999999999</cx:pt>
          <cx:pt idx="6726">234.27500000000001</cx:pt>
          <cx:pt idx="6727">231.97900000000001</cx:pt>
          <cx:pt idx="6728">232.32499999999999</cx:pt>
          <cx:pt idx="6729">232.47999999999999</cx:pt>
          <cx:pt idx="6730">231.27600000000001</cx:pt>
          <cx:pt idx="6731">230.53700000000001</cx:pt>
          <cx:pt idx="6732">229.99199999999999</cx:pt>
          <cx:pt idx="6733">233.49700000000001</cx:pt>
          <cx:pt idx="6734">234.94499999999999</cx:pt>
          <cx:pt idx="6735">230.39400000000001</cx:pt>
          <cx:pt idx="6736">229.65299999999999</cx:pt>
          <cx:pt idx="6737">229.328</cx:pt>
          <cx:pt idx="6738">230.78</cx:pt>
          <cx:pt idx="6739">239.31700000000001</cx:pt>
          <cx:pt idx="6740">228.262</cx:pt>
          <cx:pt idx="6741">228.37700000000001</cx:pt>
          <cx:pt idx="6742">227.89400000000001</cx:pt>
          <cx:pt idx="6743">193.70400000000001</cx:pt>
          <cx:pt idx="6744">193.613</cx:pt>
          <cx:pt idx="6745">200.363</cx:pt>
          <cx:pt idx="6746">193.69900000000001</cx:pt>
          <cx:pt idx="6747">196.26400000000001</cx:pt>
          <cx:pt idx="6748">201.18299999999999</cx:pt>
          <cx:pt idx="6749">191.286</cx:pt>
          <cx:pt idx="6750">190.40600000000001</cx:pt>
          <cx:pt idx="6751">192.07400000000001</cx:pt>
          <cx:pt idx="6752">194.84299999999999</cx:pt>
          <cx:pt idx="6753">193.47300000000001</cx:pt>
          <cx:pt idx="6754">190.47300000000001</cx:pt>
          <cx:pt idx="6755">190.68299999999999</cx:pt>
          <cx:pt idx="6756">190.625</cx:pt>
          <cx:pt idx="6757">209.244</cx:pt>
          <cx:pt idx="6758">215.654</cx:pt>
          <cx:pt idx="6759">211.33799999999999</cx:pt>
          <cx:pt idx="6760">204.929</cx:pt>
          <cx:pt idx="6761">205.03299999999999</cx:pt>
          <cx:pt idx="6762">206.29400000000001</cx:pt>
          <cx:pt idx="6763">203.72499999999999</cx:pt>
          <cx:pt idx="6764">208.714</cx:pt>
          <cx:pt idx="6765">205.321</cx:pt>
          <cx:pt idx="6766">206.535</cx:pt>
          <cx:pt idx="6767">204.65000000000001</cx:pt>
          <cx:pt idx="6768">202.78</cx:pt>
          <cx:pt idx="6769">207.31200000000001</cx:pt>
          <cx:pt idx="6770">204.09100000000001</cx:pt>
          <cx:pt idx="6771">203.23400000000001</cx:pt>
          <cx:pt idx="6772">202.30099999999999</cx:pt>
          <cx:pt idx="6773">202.73400000000001</cx:pt>
          <cx:pt idx="6774">201.93600000000001</cx:pt>
          <cx:pt idx="6775">202.31899999999999</cx:pt>
          <cx:pt idx="6776">201.56700000000001</cx:pt>
        </cx:lvl>
      </cx:numDim>
    </cx:data>
  </cx:chartData>
  <cx:chart>
    <cx:title pos="t" align="ctr" overlay="0">
      <cx:tx>
        <cx:txData>
          <cx:v>BOX AND WHISKER FOR FASTEST SPEED</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Sagona Book" panose="02020404030301010803"/>
            </a:rPr>
            <a:t>BOX AND WHISKER FOR FASTEST SPEED</a:t>
          </a:r>
        </a:p>
      </cx:txPr>
    </cx:title>
    <cx:plotArea>
      <cx:plotAreaRegion>
        <cx:series layoutId="boxWhisker" uniqueId="{DF433F78-FC7C-45C8-94A4-59E5DB88D1F2}">
          <cx:spPr>
            <a:solidFill>
              <a:schemeClr val="bg1">
                <a:lumMod val="50000"/>
              </a:schemeClr>
            </a:solidFill>
          </cx:spPr>
          <cx:dataLabels>
            <cx:visibility seriesName="0" categoryName="0" value="1"/>
          </cx:dataLabels>
          <cx:dataId val="0"/>
          <cx:layoutPr>
            <cx:visibility meanLine="1" meanMarker="1" nonoutliers="0" outliers="1"/>
            <cx:statistics quartileMethod="exclusive"/>
          </cx:layoutPr>
        </cx:series>
      </cx:plotAreaRegion>
      <cx:axis id="0">
        <cx:catScaling gapWidth="1.5"/>
        <cx:tickLabels/>
      </cx:axis>
      <cx:axis id="1">
        <cx:valScaling/>
        <cx:majorGridlines/>
        <cx:tickLabels/>
      </cx:axis>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'[f1 racing.xlsx]box and whisker'!$C$2:$C$6778</cx:f>
        <cx:lvl ptCount="6777" formatCode="General">
          <cx:pt idx="0">58</cx:pt>
          <cx:pt idx="1">58</cx:pt>
          <cx:pt idx="2">58</cx:pt>
          <cx:pt idx="3">58</cx:pt>
          <cx:pt idx="4">58</cx:pt>
          <cx:pt idx="5">57</cx:pt>
          <cx:pt idx="6">55</cx:pt>
          <cx:pt idx="7">53</cx:pt>
          <cx:pt idx="8">47</cx:pt>
          <cx:pt idx="9">43</cx:pt>
          <cx:pt idx="10">32</cx:pt>
          <cx:pt idx="11">30</cx:pt>
          <cx:pt idx="12">29</cx:pt>
          <cx:pt idx="13">25</cx:pt>
          <cx:pt idx="14">19</cx:pt>
          <cx:pt idx="15">8</cx:pt>
          <cx:pt idx="16">58</cx:pt>
          <cx:pt idx="17">56</cx:pt>
          <cx:pt idx="18">56</cx:pt>
          <cx:pt idx="19">56</cx:pt>
          <cx:pt idx="20">56</cx:pt>
          <cx:pt idx="21">56</cx:pt>
          <cx:pt idx="22">56</cx:pt>
          <cx:pt idx="23">56</cx:pt>
          <cx:pt idx="24">56</cx:pt>
          <cx:pt idx="25">56</cx:pt>
          <cx:pt idx="26">56</cx:pt>
          <cx:pt idx="27">56</cx:pt>
          <cx:pt idx="28">55</cx:pt>
          <cx:pt idx="29">55</cx:pt>
          <cx:pt idx="30">55</cx:pt>
          <cx:pt idx="31">55</cx:pt>
          <cx:pt idx="32">54</cx:pt>
          <cx:pt idx="33">54</cx:pt>
          <cx:pt idx="34">39</cx:pt>
          <cx:pt idx="35">30</cx:pt>
          <cx:pt idx="36">5</cx:pt>
          <cx:pt idx="37">57</cx:pt>
          <cx:pt idx="38">57</cx:pt>
          <cx:pt idx="39">57</cx:pt>
          <cx:pt idx="40">57</cx:pt>
          <cx:pt idx="41">57</cx:pt>
          <cx:pt idx="42">57</cx:pt>
          <cx:pt idx="43">57</cx:pt>
          <cx:pt idx="44">57</cx:pt>
          <cx:pt idx="45">57</cx:pt>
          <cx:pt idx="46">57</cx:pt>
          <cx:pt idx="47">57</cx:pt>
          <cx:pt idx="48">56</cx:pt>
          <cx:pt idx="49">56</cx:pt>
          <cx:pt idx="50">56</cx:pt>
          <cx:pt idx="51">56</cx:pt>
          <cx:pt idx="52">56</cx:pt>
          <cx:pt idx="53">56</cx:pt>
          <cx:pt idx="54">56</cx:pt>
          <cx:pt idx="55">56</cx:pt>
          <cx:pt idx="56">40</cx:pt>
          <cx:pt idx="57">19</cx:pt>
          <cx:pt idx="58">66</cx:pt>
          <cx:pt idx="59">66</cx:pt>
          <cx:pt idx="60">66</cx:pt>
          <cx:pt idx="61">66</cx:pt>
          <cx:pt idx="62">66</cx:pt>
          <cx:pt idx="63">66</cx:pt>
          <cx:pt idx="64">66</cx:pt>
          <cx:pt idx="65">66</cx:pt>
          <cx:pt idx="66">66</cx:pt>
          <cx:pt idx="67">65</cx:pt>
          <cx:pt idx="68">65</cx:pt>
          <cx:pt idx="69">65</cx:pt>
          <cx:pt idx="70">65</cx:pt>
          <cx:pt idx="71">41</cx:pt>
          <cx:pt idx="72">34</cx:pt>
          <cx:pt idx="73">34</cx:pt>
          <cx:pt idx="74">21</cx:pt>
          <cx:pt idx="75">8</cx:pt>
          <cx:pt idx="76">7</cx:pt>
          <cx:pt idx="77">6</cx:pt>
          <cx:pt idx="78">58</cx:pt>
          <cx:pt idx="79">58</cx:pt>
          <cx:pt idx="80">58</cx:pt>
          <cx:pt idx="81">58</cx:pt>
          <cx:pt idx="82">58</cx:pt>
          <cx:pt idx="83">58</cx:pt>
          <cx:pt idx="84">58</cx:pt>
          <cx:pt idx="85">58</cx:pt>
          <cx:pt idx="86">58</cx:pt>
          <cx:pt idx="87">58</cx:pt>
          <cx:pt idx="88">57</cx:pt>
          <cx:pt idx="89">57</cx:pt>
          <cx:pt idx="90">57</cx:pt>
          <cx:pt idx="91">57</cx:pt>
          <cx:pt idx="92">57</cx:pt>
          <cx:pt idx="93">57</cx:pt>
          <cx:pt idx="94">57</cx:pt>
          <cx:pt idx="95">24</cx:pt>
          <cx:pt idx="96">76</cx:pt>
          <cx:pt idx="97">76</cx:pt>
          <cx:pt idx="98">76</cx:pt>
          <cx:pt idx="99">76</cx:pt>
          <cx:pt idx="100">76</cx:pt>
          <cx:pt idx="101">76</cx:pt>
          <cx:pt idx="102">76</cx:pt>
          <cx:pt idx="103">76</cx:pt>
          <cx:pt idx="104">76</cx:pt>
          <cx:pt idx="105">75</cx:pt>
          <cx:pt idx="106">75</cx:pt>
          <cx:pt idx="107">75</cx:pt>
          <cx:pt idx="108">75</cx:pt>
          <cx:pt idx="109">72</cx:pt>
          <cx:pt idx="110">67</cx:pt>
          <cx:pt idx="111">59</cx:pt>
          <cx:pt idx="112">47</cx:pt>
          <cx:pt idx="113">36</cx:pt>
          <cx:pt idx="114">7</cx:pt>
          <cx:pt idx="115">7</cx:pt>
          <cx:pt idx="116">70</cx:pt>
          <cx:pt idx="117">70</cx:pt>
          <cx:pt idx="118">70</cx:pt>
          <cx:pt idx="119">70</cx:pt>
          <cx:pt idx="120">70</cx:pt>
          <cx:pt idx="121">70</cx:pt>
          <cx:pt idx="122">70</cx:pt>
          <cx:pt idx="123">70</cx:pt>
          <cx:pt idx="124">70</cx:pt>
          <cx:pt idx="125">70</cx:pt>
          <cx:pt idx="126">70</cx:pt>
          <cx:pt idx="127">70</cx:pt>
          <cx:pt idx="128">69</cx:pt>
          <cx:pt idx="129">51</cx:pt>
          <cx:pt idx="130">46</cx:pt>
          <cx:pt idx="131">44</cx:pt>
          <cx:pt idx="132">43</cx:pt>
          <cx:pt idx="133">19</cx:pt>
          <cx:pt idx="134">19</cx:pt>
          <cx:pt idx="135">13</cx:pt>
          <cx:pt idx="136">70</cx:pt>
          <cx:pt idx="137">70</cx:pt>
          <cx:pt idx="138">70</cx:pt>
          <cx:pt idx="139">70</cx:pt>
          <cx:pt idx="140">70</cx:pt>
          <cx:pt idx="141">70</cx:pt>
          <cx:pt idx="142">70</cx:pt>
          <cx:pt idx="143">70</cx:pt>
          <cx:pt idx="144">70</cx:pt>
          <cx:pt idx="145">70</cx:pt>
          <cx:pt idx="146">70</cx:pt>
          <cx:pt idx="147">70</cx:pt>
          <cx:pt idx="148">70</cx:pt>
          <cx:pt idx="149">69</cx:pt>
          <cx:pt idx="150">69</cx:pt>
          <cx:pt idx="151">69</cx:pt>
          <cx:pt idx="152">69</cx:pt>
          <cx:pt idx="153">69</cx:pt>
          <cx:pt idx="154">69</cx:pt>
          <cx:pt idx="155">16</cx:pt>
          <cx:pt idx="156">60</cx:pt>
          <cx:pt idx="157">60</cx:pt>
          <cx:pt idx="158">60</cx:pt>
          <cx:pt idx="159">59</cx:pt>
          <cx:pt idx="160">59</cx:pt>
          <cx:pt idx="161">59</cx:pt>
          <cx:pt idx="162">59</cx:pt>
          <cx:pt idx="163">59</cx:pt>
          <cx:pt idx="164">59</cx:pt>
          <cx:pt idx="165">59</cx:pt>
          <cx:pt idx="166">59</cx:pt>
          <cx:pt idx="167">59</cx:pt>
          <cx:pt idx="168">58</cx:pt>
          <cx:pt idx="169">39</cx:pt>
          <cx:pt idx="170">38</cx:pt>
          <cx:pt idx="171">35</cx:pt>
          <cx:pt idx="172">16</cx:pt>
          <cx:pt idx="173">10</cx:pt>
          <cx:pt idx="174">67</cx:pt>
          <cx:pt idx="175">67</cx:pt>
          <cx:pt idx="176">67</cx:pt>
          <cx:pt idx="177">67</cx:pt>
          <cx:pt idx="178">67</cx:pt>
          <cx:pt idx="179">67</cx:pt>
          <cx:pt idx="180">67</cx:pt>
          <cx:pt idx="181">67</cx:pt>
          <cx:pt idx="182">67</cx:pt>
          <cx:pt idx="183">67</cx:pt>
          <cx:pt idx="184">67</cx:pt>
          <cx:pt idx="185">67</cx:pt>
          <cx:pt idx="186">67</cx:pt>
          <cx:pt idx="187">67</cx:pt>
          <cx:pt idx="188">67</cx:pt>
          <cx:pt idx="189">67</cx:pt>
          <cx:pt idx="190">66</cx:pt>
          <cx:pt idx="191">50</cx:pt>
          <cx:pt idx="192">40</cx:pt>
          <cx:pt idx="193">35</cx:pt>
          <cx:pt idx="194">70</cx:pt>
          <cx:pt idx="195">70</cx:pt>
          <cx:pt idx="196">70</cx:pt>
          <cx:pt idx="197">70</cx:pt>
          <cx:pt idx="198">70</cx:pt>
          <cx:pt idx="199">70</cx:pt>
          <cx:pt idx="200">70</cx:pt>
          <cx:pt idx="201">70</cx:pt>
          <cx:pt idx="202">70</cx:pt>
          <cx:pt idx="203">70</cx:pt>
          <cx:pt idx="204">70</cx:pt>
          <cx:pt idx="205">69</cx:pt>
          <cx:pt idx="206">69</cx:pt>
          <cx:pt idx="207">69</cx:pt>
          <cx:pt idx="208">69</cx:pt>
          <cx:pt idx="209">68</cx:pt>
          <cx:pt idx="210">67</cx:pt>
          <cx:pt idx="211">67</cx:pt>
          <cx:pt idx="212">62</cx:pt>
          <cx:pt idx="213">22</cx:pt>
          <cx:pt idx="214">57</cx:pt>
          <cx:pt idx="215">57</cx:pt>
          <cx:pt idx="216">57</cx:pt>
          <cx:pt idx="217">57</cx:pt>
          <cx:pt idx="218">57</cx:pt>
          <cx:pt idx="219">57</cx:pt>
          <cx:pt idx="220">57</cx:pt>
          <cx:pt idx="221">57</cx:pt>
          <cx:pt idx="222">57</cx:pt>
          <cx:pt idx="223">57</cx:pt>
          <cx:pt idx="224">57</cx:pt>
          <cx:pt idx="225">56</cx:pt>
          <cx:pt idx="226">56</cx:pt>
          <cx:pt idx="227">56</cx:pt>
          <cx:pt idx="228">56</cx:pt>
          <cx:pt idx="229">56</cx:pt>
          <cx:pt idx="230">56</cx:pt>
          <cx:pt idx="231">45</cx:pt>
          <cx:pt idx="232">41</cx:pt>
          <cx:pt idx="233">44</cx:pt>
          <cx:pt idx="234">44</cx:pt>
          <cx:pt idx="235">44</cx:pt>
          <cx:pt idx="236">44</cx:pt>
          <cx:pt idx="237">44</cx:pt>
          <cx:pt idx="238">44</cx:pt>
          <cx:pt idx="239">44</cx:pt>
          <cx:pt idx="240">44</cx:pt>
          <cx:pt idx="241">44</cx:pt>
          <cx:pt idx="242">43</cx:pt>
          <cx:pt idx="243">43</cx:pt>
          <cx:pt idx="244">43</cx:pt>
          <cx:pt idx="245">43</cx:pt>
          <cx:pt idx="246">43</cx:pt>
          <cx:pt idx="247">43</cx:pt>
          <cx:pt idx="248">43</cx:pt>
          <cx:pt idx="249">43</cx:pt>
          <cx:pt idx="250">42</cx:pt>
          <cx:pt idx="251">19</cx:pt>
          <cx:pt idx="252">13</cx:pt>
          <cx:pt idx="253">53</cx:pt>
          <cx:pt idx="254">53</cx:pt>
          <cx:pt idx="255">53</cx:pt>
          <cx:pt idx="256">53</cx:pt>
          <cx:pt idx="257">53</cx:pt>
          <cx:pt idx="258">53</cx:pt>
          <cx:pt idx="259">53</cx:pt>
          <cx:pt idx="260">53</cx:pt>
          <cx:pt idx="261">53</cx:pt>
          <cx:pt idx="262">53</cx:pt>
          <cx:pt idx="263">53</cx:pt>
          <cx:pt idx="264">53</cx:pt>
          <cx:pt idx="265">53</cx:pt>
          <cx:pt idx="266">53</cx:pt>
          <cx:pt idx="267">53</cx:pt>
          <cx:pt idx="268">52</cx:pt>
          <cx:pt idx="269">52</cx:pt>
          <cx:pt idx="270">52</cx:pt>
          <cx:pt idx="271">51</cx:pt>
          <cx:pt idx="272">11</cx:pt>
          <cx:pt idx="273">61</cx:pt>
          <cx:pt idx="274">61</cx:pt>
          <cx:pt idx="275">61</cx:pt>
          <cx:pt idx="276">61</cx:pt>
          <cx:pt idx="277">61</cx:pt>
          <cx:pt idx="278">61</cx:pt>
          <cx:pt idx="279">61</cx:pt>
          <cx:pt idx="280">61</cx:pt>
          <cx:pt idx="281">61</cx:pt>
          <cx:pt idx="282">61</cx:pt>
          <cx:pt idx="283">61</cx:pt>
          <cx:pt idx="284">61</cx:pt>
          <cx:pt idx="285">61</cx:pt>
          <cx:pt idx="286">61</cx:pt>
          <cx:pt idx="287">57</cx:pt>
          <cx:pt idx="288">50</cx:pt>
          <cx:pt idx="289">49</cx:pt>
          <cx:pt idx="290">29</cx:pt>
          <cx:pt idx="291">14</cx:pt>
          <cx:pt idx="292">13</cx:pt>
          <cx:pt idx="293">67</cx:pt>
          <cx:pt idx="294">67</cx:pt>
          <cx:pt idx="295">67</cx:pt>
          <cx:pt idx="296">67</cx:pt>
          <cx:pt idx="297">67</cx:pt>
          <cx:pt idx="298">67</cx:pt>
          <cx:pt idx="299">67</cx:pt>
          <cx:pt idx="300">67</cx:pt>
          <cx:pt idx="301">67</cx:pt>
          <cx:pt idx="302">67</cx:pt>
          <cx:pt idx="303">67</cx:pt>
          <cx:pt idx="304">67</cx:pt>
          <cx:pt idx="305">66</cx:pt>
          <cx:pt idx="306">66</cx:pt>
          <cx:pt idx="307">66</cx:pt>
          <cx:pt idx="308">21</cx:pt>
          <cx:pt idx="309">16</cx:pt>
          <cx:pt idx="310">8</cx:pt>
          <cx:pt idx="311">6</cx:pt>
          <cx:pt idx="312">56</cx:pt>
          <cx:pt idx="313">56</cx:pt>
          <cx:pt idx="314">56</cx:pt>
          <cx:pt idx="315">56</cx:pt>
          <cx:pt idx="316">56</cx:pt>
          <cx:pt idx="317">56</cx:pt>
          <cx:pt idx="318">56</cx:pt>
          <cx:pt idx="319">56</cx:pt>
          <cx:pt idx="320">56</cx:pt>
          <cx:pt idx="321">56</cx:pt>
          <cx:pt idx="322">56</cx:pt>
          <cx:pt idx="323">56</cx:pt>
          <cx:pt idx="324">56</cx:pt>
          <cx:pt idx="325">56</cx:pt>
          <cx:pt idx="326">55</cx:pt>
          <cx:pt idx="327">55</cx:pt>
          <cx:pt idx="328">55</cx:pt>
          <cx:pt idx="329">49</cx:pt>
          <cx:pt idx="330">13</cx:pt>
          <cx:pt idx="331">2</cx:pt>
          <cx:pt idx="332">71</cx:pt>
          <cx:pt idx="333">71</cx:pt>
          <cx:pt idx="334">71</cx:pt>
          <cx:pt idx="335">71</cx:pt>
          <cx:pt idx="336">71</cx:pt>
          <cx:pt idx="337">71</cx:pt>
          <cx:pt idx="338">71</cx:pt>
          <cx:pt idx="339">71</cx:pt>
          <cx:pt idx="340">71</cx:pt>
          <cx:pt idx="341">70</cx:pt>
          <cx:pt idx="342">70</cx:pt>
          <cx:pt idx="343">70</cx:pt>
          <cx:pt idx="344">70</cx:pt>
          <cx:pt idx="345">70</cx:pt>
          <cx:pt idx="346">70</cx:pt>
          <cx:pt idx="347">69</cx:pt>
          <cx:pt idx="348">69</cx:pt>
          <cx:pt idx="349">69</cx:pt>
          <cx:pt idx="350">58</cx:pt>
          <cx:pt idx="351">58</cx:pt>
          <cx:pt idx="352">58</cx:pt>
          <cx:pt idx="353">58</cx:pt>
          <cx:pt idx="354">58</cx:pt>
          <cx:pt idx="355">58</cx:pt>
          <cx:pt idx="356">57</cx:pt>
          <cx:pt idx="357">57</cx:pt>
          <cx:pt idx="358">57</cx:pt>
          <cx:pt idx="359">57</cx:pt>
          <cx:pt idx="360">57</cx:pt>
          <cx:pt idx="361">57</cx:pt>
          <cx:pt idx="362">57</cx:pt>
          <cx:pt idx="363">57</cx:pt>
          <cx:pt idx="364">57</cx:pt>
          <cx:pt idx="365">56</cx:pt>
          <cx:pt idx="366">56</cx:pt>
          <cx:pt idx="367">48</cx:pt>
          <cx:pt idx="368">48</cx:pt>
          <cx:pt idx="369">36</cx:pt>
          <cx:pt idx="370">28</cx:pt>
          <cx:pt idx="371">10</cx:pt>
          <cx:pt idx="372">56</cx:pt>
          <cx:pt idx="373">56</cx:pt>
          <cx:pt idx="374">56</cx:pt>
          <cx:pt idx="375">56</cx:pt>
          <cx:pt idx="376">56</cx:pt>
          <cx:pt idx="377">56</cx:pt>
          <cx:pt idx="378">56</cx:pt>
          <cx:pt idx="379">56</cx:pt>
          <cx:pt idx="380">56</cx:pt>
          <cx:pt idx="381">56</cx:pt>
          <cx:pt idx="382">55</cx:pt>
          <cx:pt idx="383">55</cx:pt>
          <cx:pt idx="384">55</cx:pt>
          <cx:pt idx="385">55</cx:pt>
          <cx:pt idx="386">55</cx:pt>
          <cx:pt idx="387">55</cx:pt>
          <cx:pt idx="388">55</cx:pt>
          <cx:pt idx="389">55</cx:pt>
          <cx:pt idx="390">42</cx:pt>
          <cx:pt idx="391">36</cx:pt>
          <cx:pt idx="392">7</cx:pt>
          <cx:pt idx="393">57</cx:pt>
          <cx:pt idx="394">57</cx:pt>
          <cx:pt idx="395">57</cx:pt>
          <cx:pt idx="396">57</cx:pt>
          <cx:pt idx="397">57</cx:pt>
          <cx:pt idx="398">57</cx:pt>
          <cx:pt idx="399">57</cx:pt>
          <cx:pt idx="400">57</cx:pt>
          <cx:pt idx="401">57</cx:pt>
          <cx:pt idx="402">57</cx:pt>
          <cx:pt idx="403">56</cx:pt>
          <cx:pt idx="404">56</cx:pt>
          <cx:pt idx="405">56</cx:pt>
          <cx:pt idx="406">55</cx:pt>
          <cx:pt idx="407">53</cx:pt>
          <cx:pt idx="408">51</cx:pt>
          <cx:pt idx="409">41</cx:pt>
          <cx:pt idx="410">36</cx:pt>
          <cx:pt idx="411">34</cx:pt>
          <cx:pt idx="412">26</cx:pt>
          <cx:pt idx="413">65</cx:pt>
          <cx:pt idx="414">65</cx:pt>
          <cx:pt idx="415">65</cx:pt>
          <cx:pt idx="416">65</cx:pt>
          <cx:pt idx="417">65</cx:pt>
          <cx:pt idx="418">65</cx:pt>
          <cx:pt idx="419">65</cx:pt>
          <cx:pt idx="420">64</cx:pt>
          <cx:pt idx="421">64</cx:pt>
          <cx:pt idx="422">64</cx:pt>
          <cx:pt idx="423">64</cx:pt>
          <cx:pt idx="424">64</cx:pt>
          <cx:pt idx="425">63</cx:pt>
          <cx:pt idx="426">63</cx:pt>
          <cx:pt idx="427">46</cx:pt>
          <cx:pt idx="428">44</cx:pt>
          <cx:pt idx="429">19</cx:pt>
          <cx:pt idx="430">9</cx:pt>
          <cx:pt idx="431">9</cx:pt>
          <cx:pt idx="432">8</cx:pt>
          <cx:pt idx="433">7</cx:pt>
          <cx:pt idx="434">78</cx:pt>
          <cx:pt idx="435">78</cx:pt>
          <cx:pt idx="436">78</cx:pt>
          <cx:pt idx="437">77</cx:pt>
          <cx:pt idx="438">77</cx:pt>
          <cx:pt idx="439">77</cx:pt>
          <cx:pt idx="440">77</cx:pt>
          <cx:pt idx="441">77</cx:pt>
          <cx:pt idx="442">77</cx:pt>
          <cx:pt idx="443">77</cx:pt>
          <cx:pt idx="444">77</cx:pt>
          <cx:pt idx="445">77</cx:pt>
          <cx:pt idx="446">76</cx:pt>
          <cx:pt idx="447">76</cx:pt>
          <cx:pt idx="448">76</cx:pt>
          <cx:pt idx="449">76</cx:pt>
          <cx:pt idx="450">76</cx:pt>
          <cx:pt idx="451">76</cx:pt>
          <cx:pt idx="452">70</cx:pt>
          <cx:pt idx="453">53</cx:pt>
          <cx:pt idx="454">17</cx:pt>
          <cx:pt idx="455">70</cx:pt>
          <cx:pt idx="456">70</cx:pt>
          <cx:pt idx="457">70</cx:pt>
          <cx:pt idx="458">70</cx:pt>
          <cx:pt idx="459">70</cx:pt>
          <cx:pt idx="460">70</cx:pt>
          <cx:pt idx="461">70</cx:pt>
          <cx:pt idx="462">70</cx:pt>
          <cx:pt idx="463">70</cx:pt>
          <cx:pt idx="464">70</cx:pt>
          <cx:pt idx="465">70</cx:pt>
          <cx:pt idx="466">70</cx:pt>
          <cx:pt idx="467">58</cx:pt>
          <cx:pt idx="468">54</cx:pt>
          <cx:pt idx="469">47</cx:pt>
          <cx:pt idx="470">36</cx:pt>
          <cx:pt idx="471">26</cx:pt>
          <cx:pt idx="472">21</cx:pt>
          <cx:pt idx="473">8</cx:pt>
          <cx:pt idx="474">51</cx:pt>
          <cx:pt idx="475">51</cx:pt>
          <cx:pt idx="476">73</cx:pt>
          <cx:pt idx="477">73</cx:pt>
          <cx:pt idx="478">73</cx:pt>
          <cx:pt idx="479">73</cx:pt>
          <cx:pt idx="480">73</cx:pt>
          <cx:pt idx="481">73</cx:pt>
          <cx:pt idx="482">73</cx:pt>
          <cx:pt idx="483">73</cx:pt>
          <cx:pt idx="484">72</cx:pt>
          <cx:pt idx="485">72</cx:pt>
          <cx:pt idx="486">72</cx:pt>
          <cx:pt idx="487">72</cx:pt>
          <cx:pt idx="488">71</cx:pt>
          <cx:pt idx="489">71</cx:pt>
          <cx:pt idx="490">70</cx:pt>
          <cx:pt idx="491">68</cx:pt>
          <cx:pt idx="492">68</cx:pt>
          <cx:pt idx="493">56</cx:pt>
          <cx:pt idx="494">13</cx:pt>
          <cx:pt idx="495">70</cx:pt>
          <cx:pt idx="496">70</cx:pt>
          <cx:pt idx="497">70</cx:pt>
          <cx:pt idx="498">70</cx:pt>
          <cx:pt idx="499">70</cx:pt>
          <cx:pt idx="500">70</cx:pt>
          <cx:pt idx="501">70</cx:pt>
          <cx:pt idx="502">70</cx:pt>
          <cx:pt idx="503">70</cx:pt>
          <cx:pt idx="504">69</cx:pt>
          <cx:pt idx="505">69</cx:pt>
          <cx:pt idx="506">69</cx:pt>
          <cx:pt idx="507">69</cx:pt>
          <cx:pt idx="508">69</cx:pt>
          <cx:pt idx="509">69</cx:pt>
          <cx:pt idx="510">68</cx:pt>
          <cx:pt idx="511">68</cx:pt>
          <cx:pt idx="512">55</cx:pt>
          <cx:pt idx="513">28</cx:pt>
          <cx:pt idx="514">59</cx:pt>
          <cx:pt idx="515">59</cx:pt>
          <cx:pt idx="516">59</cx:pt>
          <cx:pt idx="517">59</cx:pt>
          <cx:pt idx="518">59</cx:pt>
          <cx:pt idx="519">59</cx:pt>
          <cx:pt idx="520">58</cx:pt>
          <cx:pt idx="521">58</cx:pt>
          <cx:pt idx="522">58</cx:pt>
          <cx:pt idx="523">58</cx:pt>
          <cx:pt idx="524">58</cx:pt>
          <cx:pt idx="525">58</cx:pt>
          <cx:pt idx="526">58</cx:pt>
          <cx:pt idx="527">57</cx:pt>
          <cx:pt idx="528">57</cx:pt>
          <cx:pt idx="529">53</cx:pt>
          <cx:pt idx="530">43</cx:pt>
          <cx:pt idx="531">35</cx:pt>
          <cx:pt idx="532">29</cx:pt>
          <cx:pt idx="533">22</cx:pt>
          <cx:pt idx="534">16</cx:pt>
          <cx:pt idx="535">8</cx:pt>
          <cx:pt idx="536">60</cx:pt>
          <cx:pt idx="537">60</cx:pt>
          <cx:pt idx="538">60</cx:pt>
          <cx:pt idx="539">60</cx:pt>
          <cx:pt idx="540">60</cx:pt>
          <cx:pt idx="541">60</cx:pt>
          <cx:pt idx="542">60</cx:pt>
          <cx:pt idx="543">59</cx:pt>
          <cx:pt idx="544">59</cx:pt>
          <cx:pt idx="545">59</cx:pt>
          <cx:pt idx="546">59</cx:pt>
          <cx:pt idx="547">59</cx:pt>
          <cx:pt idx="548">59</cx:pt>
          <cx:pt idx="549">34</cx:pt>
          <cx:pt idx="550">19</cx:pt>
          <cx:pt idx="551">18</cx:pt>
          <cx:pt idx="552">13</cx:pt>
          <cx:pt idx="553">2</cx:pt>
          <cx:pt idx="554">2</cx:pt>
          <cx:pt idx="555">2</cx:pt>
          <cx:pt idx="556">2</cx:pt>
          <cx:pt idx="557">2</cx:pt>
          <cx:pt idx="558">70</cx:pt>
          <cx:pt idx="559">70</cx:pt>
          <cx:pt idx="560">70</cx:pt>
          <cx:pt idx="561">70</cx:pt>
          <cx:pt idx="562">70</cx:pt>
          <cx:pt idx="563">70</cx:pt>
          <cx:pt idx="564">70</cx:pt>
          <cx:pt idx="565">70</cx:pt>
          <cx:pt idx="566">70</cx:pt>
          <cx:pt idx="567">69</cx:pt>
          <cx:pt idx="568">69</cx:pt>
          <cx:pt idx="569">69</cx:pt>
          <cx:pt idx="570">69</cx:pt>
          <cx:pt idx="571">69</cx:pt>
          <cx:pt idx="572">69</cx:pt>
          <cx:pt idx="573">69</cx:pt>
          <cx:pt idx="574">68</cx:pt>
          <cx:pt idx="575">68</cx:pt>
          <cx:pt idx="576">42</cx:pt>
          <cx:pt idx="577">41</cx:pt>
          <cx:pt idx="578">35</cx:pt>
          <cx:pt idx="579">4</cx:pt>
          <cx:pt idx="580">58</cx:pt>
          <cx:pt idx="581">58</cx:pt>
          <cx:pt idx="582">58</cx:pt>
          <cx:pt idx="583">58</cx:pt>
          <cx:pt idx="584">58</cx:pt>
          <cx:pt idx="585">58</cx:pt>
          <cx:pt idx="586">58</cx:pt>
          <cx:pt idx="587">58</cx:pt>
          <cx:pt idx="588">58</cx:pt>
          <cx:pt idx="589">58</cx:pt>
          <cx:pt idx="590">58</cx:pt>
          <cx:pt idx="591">57</cx:pt>
          <cx:pt idx="592">57</cx:pt>
          <cx:pt idx="593">57</cx:pt>
          <cx:pt idx="594">57</cx:pt>
          <cx:pt idx="595">57</cx:pt>
          <cx:pt idx="596">57</cx:pt>
          <cx:pt idx="597">57</cx:pt>
          <cx:pt idx="598">57</cx:pt>
          <cx:pt idx="599">56</cx:pt>
          <cx:pt idx="600">53</cx:pt>
          <cx:pt idx="601">9</cx:pt>
          <cx:pt idx="602">53</cx:pt>
          <cx:pt idx="603">53</cx:pt>
          <cx:pt idx="604">53</cx:pt>
          <cx:pt idx="605">53</cx:pt>
          <cx:pt idx="606">53</cx:pt>
          <cx:pt idx="607">53</cx:pt>
          <cx:pt idx="608">53</cx:pt>
          <cx:pt idx="609">53</cx:pt>
          <cx:pt idx="610">53</cx:pt>
          <cx:pt idx="611">53</cx:pt>
          <cx:pt idx="612">53</cx:pt>
          <cx:pt idx="613">52</cx:pt>
          <cx:pt idx="614">52</cx:pt>
          <cx:pt idx="615">52</cx:pt>
          <cx:pt idx="616">52</cx:pt>
          <cx:pt idx="617">52</cx:pt>
          <cx:pt idx="618">52</cx:pt>
          <cx:pt idx="619">52</cx:pt>
          <cx:pt idx="620">52</cx:pt>
          <cx:pt idx="621">52</cx:pt>
          <cx:pt idx="622">10</cx:pt>
          <cx:pt idx="623">44</cx:pt>
          <cx:pt idx="624">44</cx:pt>
          <cx:pt idx="625">44</cx:pt>
          <cx:pt idx="626">44</cx:pt>
          <cx:pt idx="627">44</cx:pt>
          <cx:pt idx="628">44</cx:pt>
          <cx:pt idx="629">44</cx:pt>
          <cx:pt idx="630">44</cx:pt>
          <cx:pt idx="631">44</cx:pt>
          <cx:pt idx="632">44</cx:pt>
          <cx:pt idx="633">44</cx:pt>
          <cx:pt idx="634">43</cx:pt>
          <cx:pt idx="635">43</cx:pt>
          <cx:pt idx="636">43</cx:pt>
          <cx:pt idx="637">43</cx:pt>
          <cx:pt idx="638">43</cx:pt>
          <cx:pt idx="639">43</cx:pt>
          <cx:pt idx="640">36</cx:pt>
          <cx:pt idx="641">34</cx:pt>
          <cx:pt idx="642">29</cx:pt>
          <cx:pt idx="643">8</cx:pt>
          <cx:pt idx="644">67</cx:pt>
          <cx:pt idx="645">67</cx:pt>
          <cx:pt idx="646">67</cx:pt>
          <cx:pt idx="647">67</cx:pt>
          <cx:pt idx="648">67</cx:pt>
          <cx:pt idx="649">67</cx:pt>
          <cx:pt idx="650">67</cx:pt>
          <cx:pt idx="651">67</cx:pt>
          <cx:pt idx="652">67</cx:pt>
          <cx:pt idx="653">67</cx:pt>
          <cx:pt idx="654">66</cx:pt>
          <cx:pt idx="655">66</cx:pt>
          <cx:pt idx="656">66</cx:pt>
          <cx:pt idx="657">65</cx:pt>
          <cx:pt idx="658">65</cx:pt>
          <cx:pt idx="659">55</cx:pt>
          <cx:pt idx="660">54</cx:pt>
          <cx:pt idx="661">49</cx:pt>
          <cx:pt idx="662">46</cx:pt>
          <cx:pt idx="663">45</cx:pt>
          <cx:pt idx="664">41</cx:pt>
          <cx:pt idx="665">19</cx:pt>
          <cx:pt idx="666">56</cx:pt>
          <cx:pt idx="667">56</cx:pt>
          <cx:pt idx="668">56</cx:pt>
          <cx:pt idx="669">56</cx:pt>
          <cx:pt idx="670">56</cx:pt>
          <cx:pt idx="671">56</cx:pt>
          <cx:pt idx="672">56</cx:pt>
          <cx:pt idx="673">56</cx:pt>
          <cx:pt idx="674">56</cx:pt>
          <cx:pt idx="675">56</cx:pt>
          <cx:pt idx="676">56</cx:pt>
          <cx:pt idx="677">55</cx:pt>
          <cx:pt idx="678">55</cx:pt>
          <cx:pt idx="679">55</cx:pt>
          <cx:pt idx="680">55</cx:pt>
          <cx:pt idx="681">54</cx:pt>
          <cx:pt idx="682">53</cx:pt>
          <cx:pt idx="683">33</cx:pt>
          <cx:pt idx="684">30</cx:pt>
          <cx:pt idx="685">25</cx:pt>
          <cx:pt idx="686">24</cx:pt>
          <cx:pt idx="687">11</cx:pt>
          <cx:pt idx="688">71</cx:pt>
          <cx:pt idx="689">71</cx:pt>
          <cx:pt idx="690">71</cx:pt>
          <cx:pt idx="691">71</cx:pt>
          <cx:pt idx="692">71</cx:pt>
          <cx:pt idx="693">71</cx:pt>
          <cx:pt idx="694">70</cx:pt>
          <cx:pt idx="695">70</cx:pt>
          <cx:pt idx="696">70</cx:pt>
          <cx:pt idx="697">70</cx:pt>
          <cx:pt idx="698">70</cx:pt>
          <cx:pt idx="699">69</cx:pt>
          <cx:pt idx="700">69</cx:pt>
          <cx:pt idx="701">68</cx:pt>
          <cx:pt idx="702">43</cx:pt>
          <cx:pt idx="703">40</cx:pt>
          <cx:pt idx="704">35</cx:pt>
          <cx:pt idx="705">34</cx:pt>
          <cx:pt idx="706">20</cx:pt>
          <cx:pt idx="707">14</cx:pt>
          <cx:pt idx="708">2</cx:pt>
          <cx:pt idx="709">2</cx:pt>
          <cx:pt idx="710">57</cx:pt>
          <cx:pt idx="711">57</cx:pt>
          <cx:pt idx="712">57</cx:pt>
          <cx:pt idx="713">57</cx:pt>
          <cx:pt idx="714">57</cx:pt>
          <cx:pt idx="715">57</cx:pt>
          <cx:pt idx="716">57</cx:pt>
          <cx:pt idx="717">57</cx:pt>
          <cx:pt idx="718">57</cx:pt>
          <cx:pt idx="719">57</cx:pt>
          <cx:pt idx="720">57</cx:pt>
          <cx:pt idx="721">56</cx:pt>
          <cx:pt idx="722">56</cx:pt>
          <cx:pt idx="723">56</cx:pt>
          <cx:pt idx="724">56</cx:pt>
          <cx:pt idx="725">56</cx:pt>
          <cx:pt idx="726">55</cx:pt>
          <cx:pt idx="727">53</cx:pt>
          <cx:pt idx="728">35</cx:pt>
          <cx:pt idx="729">29</cx:pt>
          <cx:pt idx="730">21</cx:pt>
          <cx:pt idx="731">56</cx:pt>
          <cx:pt idx="732">56</cx:pt>
          <cx:pt idx="733">56</cx:pt>
          <cx:pt idx="734">56</cx:pt>
          <cx:pt idx="735">56</cx:pt>
          <cx:pt idx="736">56</cx:pt>
          <cx:pt idx="737">56</cx:pt>
          <cx:pt idx="738">56</cx:pt>
          <cx:pt idx="739">55</cx:pt>
          <cx:pt idx="740">55</cx:pt>
          <cx:pt idx="741">54</cx:pt>
          <cx:pt idx="742">54</cx:pt>
          <cx:pt idx="743">54</cx:pt>
          <cx:pt idx="744">53</cx:pt>
          <cx:pt idx="745">48</cx:pt>
          <cx:pt idx="746">41</cx:pt>
          <cx:pt idx="747">33</cx:pt>
          <cx:pt idx="748">26</cx:pt>
          <cx:pt idx="749">15</cx:pt>
          <cx:pt idx="750">10</cx:pt>
          <cx:pt idx="751">6</cx:pt>
          <cx:pt idx="752">57</cx:pt>
          <cx:pt idx="753">57</cx:pt>
          <cx:pt idx="754">57</cx:pt>
          <cx:pt idx="755">57</cx:pt>
          <cx:pt idx="756">57</cx:pt>
          <cx:pt idx="757">57</cx:pt>
          <cx:pt idx="758">57</cx:pt>
          <cx:pt idx="759">57</cx:pt>
          <cx:pt idx="760">57</cx:pt>
          <cx:pt idx="761">56</cx:pt>
          <cx:pt idx="762">56</cx:pt>
          <cx:pt idx="763">55</cx:pt>
          <cx:pt idx="764">54</cx:pt>
          <cx:pt idx="765">46</cx:pt>
          <cx:pt idx="766">39</cx:pt>
          <cx:pt idx="767">37</cx:pt>
          <cx:pt idx="768">32</cx:pt>
          <cx:pt idx="769">22</cx:pt>
          <cx:pt idx="770">4</cx:pt>
          <cx:pt idx="771">62</cx:pt>
          <cx:pt idx="772">62</cx:pt>
          <cx:pt idx="773">62</cx:pt>
          <cx:pt idx="774">62</cx:pt>
          <cx:pt idx="775">62</cx:pt>
          <cx:pt idx="776">62</cx:pt>
          <cx:pt idx="777">62</cx:pt>
          <cx:pt idx="778">62</cx:pt>
          <cx:pt idx="779">62</cx:pt>
          <cx:pt idx="780">62</cx:pt>
          <cx:pt idx="781">62</cx:pt>
          <cx:pt idx="782">62</cx:pt>
          <cx:pt idx="783">61</cx:pt>
          <cx:pt idx="784">61</cx:pt>
          <cx:pt idx="785">61</cx:pt>
          <cx:pt idx="786">60</cx:pt>
          <cx:pt idx="787">47</cx:pt>
          <cx:pt idx="788">44</cx:pt>
          <cx:pt idx="789">40</cx:pt>
          <cx:pt idx="790">23</cx:pt>
          <cx:pt idx="791">5</cx:pt>
          <cx:pt idx="792">60</cx:pt>
          <cx:pt idx="793">60</cx:pt>
          <cx:pt idx="794">60</cx:pt>
          <cx:pt idx="795">60</cx:pt>
          <cx:pt idx="796">60</cx:pt>
          <cx:pt idx="797">60</cx:pt>
          <cx:pt idx="798">60</cx:pt>
          <cx:pt idx="799">60</cx:pt>
          <cx:pt idx="800">59</cx:pt>
          <cx:pt idx="801">59</cx:pt>
          <cx:pt idx="802">59</cx:pt>
          <cx:pt idx="803">59</cx:pt>
          <cx:pt idx="804">59</cx:pt>
          <cx:pt idx="805">52</cx:pt>
          <cx:pt idx="806">52</cx:pt>
          <cx:pt idx="807">45</cx:pt>
          <cx:pt idx="808">29</cx:pt>
          <cx:pt idx="809">28</cx:pt>
          <cx:pt idx="810">28</cx:pt>
          <cx:pt idx="811">12</cx:pt>
          <cx:pt idx="812">2</cx:pt>
          <cx:pt idx="813">66</cx:pt>
          <cx:pt idx="814">66</cx:pt>
          <cx:pt idx="815">66</cx:pt>
          <cx:pt idx="816">66</cx:pt>
          <cx:pt idx="817">66</cx:pt>
          <cx:pt idx="818">66</cx:pt>
          <cx:pt idx="819">65</cx:pt>
          <cx:pt idx="820">65</cx:pt>
          <cx:pt idx="821">65</cx:pt>
          <cx:pt idx="822">65</cx:pt>
          <cx:pt idx="823">65</cx:pt>
          <cx:pt idx="824">65</cx:pt>
          <cx:pt idx="825">65</cx:pt>
          <cx:pt idx="826">65</cx:pt>
          <cx:pt idx="827">63</cx:pt>
          <cx:pt idx="828">63</cx:pt>
          <cx:pt idx="829">62</cx:pt>
          <cx:pt idx="830">48</cx:pt>
          <cx:pt idx="831">47</cx:pt>
          <cx:pt idx="832">31</cx:pt>
          <cx:pt idx="833">17</cx:pt>
          <cx:pt idx="834">10</cx:pt>
          <cx:pt idx="835">78</cx:pt>
          <cx:pt idx="836">78</cx:pt>
          <cx:pt idx="837">78</cx:pt>
          <cx:pt idx="838">78</cx:pt>
          <cx:pt idx="839">78</cx:pt>
          <cx:pt idx="840">78</cx:pt>
          <cx:pt idx="841">77</cx:pt>
          <cx:pt idx="842">77</cx:pt>
          <cx:pt idx="843">77</cx:pt>
          <cx:pt idx="844">77</cx:pt>
          <cx:pt idx="845">77</cx:pt>
          <cx:pt idx="846">77</cx:pt>
          <cx:pt idx="847">77</cx:pt>
          <cx:pt idx="848">77</cx:pt>
          <cx:pt idx="849">76</cx:pt>
          <cx:pt idx="850">75</cx:pt>
          <cx:pt idx="851">72</cx:pt>
          <cx:pt idx="852">56</cx:pt>
          <cx:pt idx="853">51</cx:pt>
          <cx:pt idx="854">50</cx:pt>
          <cx:pt idx="855">48</cx:pt>
          <cx:pt idx="856">46</cx:pt>
          <cx:pt idx="857">60</cx:pt>
          <cx:pt idx="858">60</cx:pt>
          <cx:pt idx="859">60</cx:pt>
          <cx:pt idx="860">60</cx:pt>
          <cx:pt idx="861">60</cx:pt>
          <cx:pt idx="862">60</cx:pt>
          <cx:pt idx="863">60</cx:pt>
          <cx:pt idx="864">60</cx:pt>
          <cx:pt idx="865">60</cx:pt>
          <cx:pt idx="866">59</cx:pt>
          <cx:pt idx="867">59</cx:pt>
          <cx:pt idx="868">59</cx:pt>
          <cx:pt idx="869">59</cx:pt>
          <cx:pt idx="870">59</cx:pt>
          <cx:pt idx="871">59</cx:pt>
          <cx:pt idx="872">58</cx:pt>
          <cx:pt idx="873">57</cx:pt>
          <cx:pt idx="874">57</cx:pt>
          <cx:pt idx="875">8</cx:pt>
          <cx:pt idx="876">70</cx:pt>
          <cx:pt idx="877">70</cx:pt>
          <cx:pt idx="878">70</cx:pt>
          <cx:pt idx="879">70</cx:pt>
          <cx:pt idx="880">70</cx:pt>
          <cx:pt idx="881">69</cx:pt>
          <cx:pt idx="882">69</cx:pt>
          <cx:pt idx="883">69</cx:pt>
          <cx:pt idx="884">69</cx:pt>
          <cx:pt idx="885">69</cx:pt>
          <cx:pt idx="886">69</cx:pt>
          <cx:pt idx="887">69</cx:pt>
          <cx:pt idx="888">68</cx:pt>
          <cx:pt idx="889">66</cx:pt>
          <cx:pt idx="890">64</cx:pt>
          <cx:pt idx="891">58</cx:pt>
          <cx:pt idx="892">58</cx:pt>
          <cx:pt idx="893">13</cx:pt>
          <cx:pt idx="894">11</cx:pt>
          <cx:pt idx="895">2</cx:pt>
          <cx:pt idx="896">73</cx:pt>
          <cx:pt idx="897">73</cx:pt>
          <cx:pt idx="898">73</cx:pt>
          <cx:pt idx="899">73</cx:pt>
          <cx:pt idx="900">73</cx:pt>
          <cx:pt idx="901">73</cx:pt>
          <cx:pt idx="902">72</cx:pt>
          <cx:pt idx="903">72</cx:pt>
          <cx:pt idx="904">72</cx:pt>
          <cx:pt idx="905">62</cx:pt>
          <cx:pt idx="906">37</cx:pt>
          <cx:pt idx="907">23</cx:pt>
          <cx:pt idx="908">9</cx:pt>
          <cx:pt idx="909">6</cx:pt>
          <cx:pt idx="910">3</cx:pt>
          <cx:pt idx="911">70</cx:pt>
          <cx:pt idx="912">70</cx:pt>
          <cx:pt idx="913">70</cx:pt>
          <cx:pt idx="914">70</cx:pt>
          <cx:pt idx="915">70</cx:pt>
          <cx:pt idx="916">70</cx:pt>
          <cx:pt idx="917">70</cx:pt>
          <cx:pt idx="918">69</cx:pt>
          <cx:pt idx="919">69</cx:pt>
          <cx:pt idx="920">69</cx:pt>
          <cx:pt idx="921">69</cx:pt>
          <cx:pt idx="922">69</cx:pt>
          <cx:pt idx="923">69</cx:pt>
          <cx:pt idx="924">68</cx:pt>
          <cx:pt idx="925">68</cx:pt>
          <cx:pt idx="926">67</cx:pt>
          <cx:pt idx="927">61</cx:pt>
          <cx:pt idx="928">55</cx:pt>
          <cx:pt idx="929">39</cx:pt>
          <cx:pt idx="930">28</cx:pt>
          <cx:pt idx="931">11</cx:pt>
          <cx:pt idx="932">67</cx:pt>
          <cx:pt idx="933">67</cx:pt>
          <cx:pt idx="934">67</cx:pt>
          <cx:pt idx="935">67</cx:pt>
          <cx:pt idx="936">67</cx:pt>
          <cx:pt idx="937">67</cx:pt>
          <cx:pt idx="938">67</cx:pt>
          <cx:pt idx="939">67</cx:pt>
          <cx:pt idx="940">67</cx:pt>
          <cx:pt idx="941">66</cx:pt>
          <cx:pt idx="942">66</cx:pt>
          <cx:pt idx="943">66</cx:pt>
          <cx:pt idx="944">59</cx:pt>
          <cx:pt idx="945">38</cx:pt>
          <cx:pt idx="946">30</cx:pt>
          <cx:pt idx="947">18</cx:pt>
          <cx:pt idx="948">9</cx:pt>
          <cx:pt idx="949">2</cx:pt>
          <cx:pt idx="950">66</cx:pt>
          <cx:pt idx="951">66</cx:pt>
          <cx:pt idx="952">70</cx:pt>
          <cx:pt idx="953">70</cx:pt>
          <cx:pt idx="954">70</cx:pt>
          <cx:pt idx="955">70</cx:pt>
          <cx:pt idx="956">69</cx:pt>
          <cx:pt idx="957">69</cx:pt>
          <cx:pt idx="958">69</cx:pt>
          <cx:pt idx="959">67</cx:pt>
          <cx:pt idx="960">67</cx:pt>
          <cx:pt idx="961">67</cx:pt>
          <cx:pt idx="962">66</cx:pt>
          <cx:pt idx="963">65</cx:pt>
          <cx:pt idx="964">65</cx:pt>
          <cx:pt idx="965">51</cx:pt>
          <cx:pt idx="966">25</cx:pt>
          <cx:pt idx="967">25</cx:pt>
          <cx:pt idx="968">19</cx:pt>
          <cx:pt idx="969">18</cx:pt>
          <cx:pt idx="970">6</cx:pt>
          <cx:pt idx="971">69</cx:pt>
          <cx:pt idx="972">58</cx:pt>
          <cx:pt idx="973">58</cx:pt>
          <cx:pt idx="974">58</cx:pt>
          <cx:pt idx="975">58</cx:pt>
          <cx:pt idx="976">58</cx:pt>
          <cx:pt idx="977">58</cx:pt>
          <cx:pt idx="978">58</cx:pt>
          <cx:pt idx="979">58</cx:pt>
          <cx:pt idx="980">57</cx:pt>
          <cx:pt idx="981">57</cx:pt>
          <cx:pt idx="982">57</cx:pt>
          <cx:pt idx="983">57</cx:pt>
          <cx:pt idx="984">57</cx:pt>
          <cx:pt idx="985">56</cx:pt>
          <cx:pt idx="986">55</cx:pt>
          <cx:pt idx="987">46</cx:pt>
          <cx:pt idx="988">41</cx:pt>
          <cx:pt idx="989">25</cx:pt>
          <cx:pt idx="990">23</cx:pt>
          <cx:pt idx="991">12</cx:pt>
          <cx:pt idx="992">53</cx:pt>
          <cx:pt idx="993">53</cx:pt>
          <cx:pt idx="994">53</cx:pt>
          <cx:pt idx="995">53</cx:pt>
          <cx:pt idx="996">53</cx:pt>
          <cx:pt idx="997">53</cx:pt>
          <cx:pt idx="998">53</cx:pt>
          <cx:pt idx="999">53</cx:pt>
          <cx:pt idx="1000">53</cx:pt>
          <cx:pt idx="1001">53</cx:pt>
          <cx:pt idx="1002">52</cx:pt>
          <cx:pt idx="1003">52</cx:pt>
          <cx:pt idx="1004">52</cx:pt>
          <cx:pt idx="1005">52</cx:pt>
          <cx:pt idx="1006">52</cx:pt>
          <cx:pt idx="1007">51</cx:pt>
          <cx:pt idx="1008">51</cx:pt>
          <cx:pt idx="1009">44</cx:pt>
          <cx:pt idx="1010">43</cx:pt>
          <cx:pt idx="1011">20</cx:pt>
          <cx:pt idx="1012">18</cx:pt>
          <cx:pt idx="1013">9</cx:pt>
          <cx:pt idx="1014">56</cx:pt>
          <cx:pt idx="1015">56</cx:pt>
          <cx:pt idx="1016">56</cx:pt>
          <cx:pt idx="1017">56</cx:pt>
          <cx:pt idx="1018">56</cx:pt>
          <cx:pt idx="1019">56</cx:pt>
          <cx:pt idx="1020">56</cx:pt>
          <cx:pt idx="1021">56</cx:pt>
          <cx:pt idx="1022">56</cx:pt>
          <cx:pt idx="1023">55</cx:pt>
          <cx:pt idx="1024">55</cx:pt>
          <cx:pt idx="1025">55</cx:pt>
          <cx:pt idx="1026">55</cx:pt>
          <cx:pt idx="1027">55</cx:pt>
          <cx:pt idx="1028">53</cx:pt>
          <cx:pt idx="1029">52</cx:pt>
          <cx:pt idx="1030">49</cx:pt>
          <cx:pt idx="1031">44</cx:pt>
          <cx:pt idx="1032">38</cx:pt>
          <cx:pt idx="1033">37</cx:pt>
          <cx:pt idx="1034">18</cx:pt>
          <cx:pt idx="1035">55</cx:pt>
          <cx:pt idx="1036">53</cx:pt>
          <cx:pt idx="1037">53</cx:pt>
          <cx:pt idx="1038">53</cx:pt>
          <cx:pt idx="1039">53</cx:pt>
          <cx:pt idx="1040">53</cx:pt>
          <cx:pt idx="1041">53</cx:pt>
          <cx:pt idx="1042">53</cx:pt>
          <cx:pt idx="1043">53</cx:pt>
          <cx:pt idx="1044">53</cx:pt>
          <cx:pt idx="1045">52</cx:pt>
          <cx:pt idx="1046">52</cx:pt>
          <cx:pt idx="1047">52</cx:pt>
          <cx:pt idx="1048">52</cx:pt>
          <cx:pt idx="1049">52</cx:pt>
          <cx:pt idx="1050">52</cx:pt>
          <cx:pt idx="1051">51</cx:pt>
          <cx:pt idx="1052">50</cx:pt>
          <cx:pt idx="1053">48</cx:pt>
          <cx:pt idx="1054">39</cx:pt>
          <cx:pt idx="1055">36</cx:pt>
          <cx:pt idx="1056">35</cx:pt>
          <cx:pt idx="1057">20</cx:pt>
          <cx:pt idx="1058">71</cx:pt>
          <cx:pt idx="1059">71</cx:pt>
          <cx:pt idx="1060">71</cx:pt>
          <cx:pt idx="1061">71</cx:pt>
          <cx:pt idx="1062">71</cx:pt>
          <cx:pt idx="1063">71</cx:pt>
          <cx:pt idx="1064">71</cx:pt>
          <cx:pt idx="1065">71</cx:pt>
          <cx:pt idx="1066">71</cx:pt>
          <cx:pt idx="1067">70</cx:pt>
          <cx:pt idx="1068">70</cx:pt>
          <cx:pt idx="1069">70</cx:pt>
          <cx:pt idx="1070">70</cx:pt>
          <cx:pt idx="1071">70</cx:pt>
          <cx:pt idx="1072">69</cx:pt>
          <cx:pt idx="1073">69</cx:pt>
          <cx:pt idx="1074">63</cx:pt>
          <cx:pt idx="1075">14</cx:pt>
          <cx:pt idx="1076">10</cx:pt>
          <cx:pt idx="1077">9</cx:pt>
          <cx:pt idx="1078">57</cx:pt>
          <cx:pt idx="1079">57</cx:pt>
          <cx:pt idx="1080">57</cx:pt>
          <cx:pt idx="1081">57</cx:pt>
          <cx:pt idx="1082">57</cx:pt>
          <cx:pt idx="1083">57</cx:pt>
          <cx:pt idx="1084">57</cx:pt>
          <cx:pt idx="1085">57</cx:pt>
          <cx:pt idx="1086">57</cx:pt>
          <cx:pt idx="1087">57</cx:pt>
          <cx:pt idx="1088">56</cx:pt>
          <cx:pt idx="1089">56</cx:pt>
          <cx:pt idx="1090">56</cx:pt>
          <cx:pt idx="1091">55</cx:pt>
          <cx:pt idx="1092">55</cx:pt>
          <cx:pt idx="1093">55</cx:pt>
          <cx:pt idx="1094">55</cx:pt>
          <cx:pt idx="1095">42</cx:pt>
          <cx:pt idx="1096">42</cx:pt>
          <cx:pt idx="1097">16</cx:pt>
          <cx:pt idx="1098">56</cx:pt>
          <cx:pt idx="1099">56</cx:pt>
          <cx:pt idx="1100">56</cx:pt>
          <cx:pt idx="1101">56</cx:pt>
          <cx:pt idx="1102">56</cx:pt>
          <cx:pt idx="1103">56</cx:pt>
          <cx:pt idx="1104">56</cx:pt>
          <cx:pt idx="1105">56</cx:pt>
          <cx:pt idx="1106">56</cx:pt>
          <cx:pt idx="1107">55</cx:pt>
          <cx:pt idx="1108">54</cx:pt>
          <cx:pt idx="1109">53</cx:pt>
          <cx:pt idx="1110">52</cx:pt>
          <cx:pt idx="1111">49</cx:pt>
          <cx:pt idx="1112">36</cx:pt>
          <cx:pt idx="1113">36</cx:pt>
          <cx:pt idx="1114">26</cx:pt>
          <cx:pt idx="1115">2</cx:pt>
          <cx:pt idx="1116">2</cx:pt>
          <cx:pt idx="1117">2</cx:pt>
          <cx:pt idx="1118">57</cx:pt>
          <cx:pt idx="1119">57</cx:pt>
          <cx:pt idx="1120">57</cx:pt>
          <cx:pt idx="1121">57</cx:pt>
          <cx:pt idx="1122">57</cx:pt>
          <cx:pt idx="1123">57</cx:pt>
          <cx:pt idx="1124">56</cx:pt>
          <cx:pt idx="1125">56</cx:pt>
          <cx:pt idx="1126">56</cx:pt>
          <cx:pt idx="1127">55</cx:pt>
          <cx:pt idx="1128">54</cx:pt>
          <cx:pt idx="1129">54</cx:pt>
          <cx:pt idx="1130">53</cx:pt>
          <cx:pt idx="1131">46</cx:pt>
          <cx:pt idx="1132">27</cx:pt>
          <cx:pt idx="1133">25</cx:pt>
          <cx:pt idx="1134">12</cx:pt>
          <cx:pt idx="1135">4</cx:pt>
          <cx:pt idx="1136">2</cx:pt>
          <cx:pt idx="1137">62</cx:pt>
          <cx:pt idx="1138">62</cx:pt>
          <cx:pt idx="1139">62</cx:pt>
          <cx:pt idx="1140">62</cx:pt>
          <cx:pt idx="1141">62</cx:pt>
          <cx:pt idx="1142">62</cx:pt>
          <cx:pt idx="1143">62</cx:pt>
          <cx:pt idx="1144">62</cx:pt>
          <cx:pt idx="1145">62</cx:pt>
          <cx:pt idx="1146">61</cx:pt>
          <cx:pt idx="1147">61</cx:pt>
          <cx:pt idx="1148">61</cx:pt>
          <cx:pt idx="1149">60</cx:pt>
          <cx:pt idx="1150">20</cx:pt>
          <cx:pt idx="1151">18</cx:pt>
          <cx:pt idx="1152">9</cx:pt>
          <cx:pt idx="1153">8</cx:pt>
          <cx:pt idx="1154">5</cx:pt>
          <cx:pt idx="1155">62</cx:pt>
          <cx:pt idx="1156">62</cx:pt>
          <cx:pt idx="1157">66</cx:pt>
          <cx:pt idx="1158">66</cx:pt>
          <cx:pt idx="1159">66</cx:pt>
          <cx:pt idx="1160">66</cx:pt>
          <cx:pt idx="1161">66</cx:pt>
          <cx:pt idx="1162">66</cx:pt>
          <cx:pt idx="1163">65</cx:pt>
          <cx:pt idx="1164">65</cx:pt>
          <cx:pt idx="1165">65</cx:pt>
          <cx:pt idx="1166">65</cx:pt>
          <cx:pt idx="1167">63</cx:pt>
          <cx:pt idx="1168">63</cx:pt>
          <cx:pt idx="1169">63</cx:pt>
          <cx:pt idx="1170">51</cx:pt>
          <cx:pt idx="1171">46</cx:pt>
          <cx:pt idx="1172">19</cx:pt>
          <cx:pt idx="1173">11</cx:pt>
          <cx:pt idx="1174">9</cx:pt>
          <cx:pt idx="1175">78</cx:pt>
          <cx:pt idx="1176">78</cx:pt>
          <cx:pt idx="1177">78</cx:pt>
          <cx:pt idx="1178">78</cx:pt>
          <cx:pt idx="1179">78</cx:pt>
          <cx:pt idx="1180">78</cx:pt>
          <cx:pt idx="1181">78</cx:pt>
          <cx:pt idx="1182">78</cx:pt>
          <cx:pt idx="1183">77</cx:pt>
          <cx:pt idx="1184">77</cx:pt>
          <cx:pt idx="1185">77</cx:pt>
          <cx:pt idx="1186">77</cx:pt>
          <cx:pt idx="1187">75</cx:pt>
          <cx:pt idx="1188">73</cx:pt>
          <cx:pt idx="1189">59</cx:pt>
          <cx:pt idx="1190">29</cx:pt>
          <cx:pt idx="1191">23</cx:pt>
          <cx:pt idx="1192">18</cx:pt>
          <cx:pt idx="1193">59</cx:pt>
          <cx:pt idx="1194">59</cx:pt>
          <cx:pt idx="1195">59</cx:pt>
          <cx:pt idx="1196">59</cx:pt>
          <cx:pt idx="1197">59</cx:pt>
          <cx:pt idx="1198">59</cx:pt>
          <cx:pt idx="1199">59</cx:pt>
          <cx:pt idx="1200">59</cx:pt>
          <cx:pt idx="1201">59</cx:pt>
          <cx:pt idx="1202">59</cx:pt>
          <cx:pt idx="1203">58</cx:pt>
          <cx:pt idx="1204">58</cx:pt>
          <cx:pt idx="1205">58</cx:pt>
          <cx:pt idx="1206">58</cx:pt>
          <cx:pt idx="1207">58</cx:pt>
          <cx:pt idx="1208">58</cx:pt>
          <cx:pt idx="1209">57</cx:pt>
          <cx:pt idx="1210">56</cx:pt>
          <cx:pt idx="1211">33</cx:pt>
          <cx:pt idx="1212">70</cx:pt>
          <cx:pt idx="1213">70</cx:pt>
          <cx:pt idx="1214">70</cx:pt>
          <cx:pt idx="1215">70</cx:pt>
          <cx:pt idx="1216">70</cx:pt>
          <cx:pt idx="1217">69</cx:pt>
          <cx:pt idx="1218">69</cx:pt>
          <cx:pt idx="1219">69</cx:pt>
          <cx:pt idx="1220">69</cx:pt>
          <cx:pt idx="1221">67</cx:pt>
          <cx:pt idx="1222">67</cx:pt>
          <cx:pt idx="1223">62</cx:pt>
          <cx:pt idx="1224">46</cx:pt>
          <cx:pt idx="1225">43</cx:pt>
          <cx:pt idx="1226">40</cx:pt>
          <cx:pt idx="1227">39</cx:pt>
          <cx:pt idx="1228">38</cx:pt>
          <cx:pt idx="1229">32</cx:pt>
          <cx:pt idx="1230">24</cx:pt>
          <cx:pt idx="1231">52</cx:pt>
          <cx:pt idx="1232">73</cx:pt>
          <cx:pt idx="1233">73</cx:pt>
          <cx:pt idx="1234">72</cx:pt>
          <cx:pt idx="1235">72</cx:pt>
          <cx:pt idx="1236">71</cx:pt>
          <cx:pt idx="1237">71</cx:pt>
          <cx:pt idx="1238">70</cx:pt>
          <cx:pt idx="1239">70</cx:pt>
          <cx:pt idx="1240">70</cx:pt>
          <cx:pt idx="1241">69</cx:pt>
          <cx:pt idx="1242">69</cx:pt>
          <cx:pt idx="1243">69</cx:pt>
          <cx:pt idx="1244">69</cx:pt>
          <cx:pt idx="1245">69</cx:pt>
          <cx:pt idx="1246">69</cx:pt>
          <cx:pt idx="1247">69</cx:pt>
          <cx:pt idx="1248">69</cx:pt>
          <cx:pt idx="1249">68</cx:pt>
          <cx:pt idx="1250">67</cx:pt>
          <cx:pt idx="1251">66</cx:pt>
          <cx:pt idx="1252">66</cx:pt>
          <cx:pt idx="1253">46</cx:pt>
          <cx:pt idx="1254">37</cx:pt>
          <cx:pt idx="1255">33</cx:pt>
          <cx:pt idx="1256">30</cx:pt>
          <cx:pt idx="1257">60</cx:pt>
          <cx:pt idx="1258">60</cx:pt>
          <cx:pt idx="1259">60</cx:pt>
          <cx:pt idx="1260">60</cx:pt>
          <cx:pt idx="1261">60</cx:pt>
          <cx:pt idx="1262">60</cx:pt>
          <cx:pt idx="1263">60</cx:pt>
          <cx:pt idx="1264">60</cx:pt>
          <cx:pt idx="1265">60</cx:pt>
          <cx:pt idx="1266">59</cx:pt>
          <cx:pt idx="1267">59</cx:pt>
          <cx:pt idx="1268">59</cx:pt>
          <cx:pt idx="1269">59</cx:pt>
          <cx:pt idx="1270">59</cx:pt>
          <cx:pt idx="1271">59</cx:pt>
          <cx:pt idx="1272">58</cx:pt>
          <cx:pt idx="1273">58</cx:pt>
          <cx:pt idx="1274">57</cx:pt>
          <cx:pt idx="1275">56</cx:pt>
          <cx:pt idx="1276">10</cx:pt>
          <cx:pt idx="1277">67</cx:pt>
          <cx:pt idx="1278">67</cx:pt>
          <cx:pt idx="1279">67</cx:pt>
          <cx:pt idx="1280">67</cx:pt>
          <cx:pt idx="1281">67</cx:pt>
          <cx:pt idx="1282">67</cx:pt>
          <cx:pt idx="1283">67</cx:pt>
          <cx:pt idx="1284">67</cx:pt>
          <cx:pt idx="1285">67</cx:pt>
          <cx:pt idx="1286">66</cx:pt>
          <cx:pt idx="1287">66</cx:pt>
          <cx:pt idx="1288">66</cx:pt>
          <cx:pt idx="1289">65</cx:pt>
          <cx:pt idx="1290">64</cx:pt>
          <cx:pt idx="1291">64</cx:pt>
          <cx:pt idx="1292">64</cx:pt>
          <cx:pt idx="1293">64</cx:pt>
          <cx:pt idx="1294">63</cx:pt>
          <cx:pt idx="1295">55</cx:pt>
          <cx:pt idx="1296">32</cx:pt>
          <cx:pt idx="1297">70</cx:pt>
          <cx:pt idx="1298">70</cx:pt>
          <cx:pt idx="1299">70</cx:pt>
          <cx:pt idx="1300">70</cx:pt>
          <cx:pt idx="1301">70</cx:pt>
          <cx:pt idx="1302">70</cx:pt>
          <cx:pt idx="1303">69</cx:pt>
          <cx:pt idx="1304">69</cx:pt>
          <cx:pt idx="1305">69</cx:pt>
          <cx:pt idx="1306">69</cx:pt>
          <cx:pt idx="1307">69</cx:pt>
          <cx:pt idx="1308">67</cx:pt>
          <cx:pt idx="1309">66</cx:pt>
          <cx:pt idx="1310">63</cx:pt>
          <cx:pt idx="1311">59</cx:pt>
          <cx:pt idx="1312">56</cx:pt>
          <cx:pt idx="1313">41</cx:pt>
          <cx:pt idx="1314">26</cx:pt>
          <cx:pt idx="1315">58</cx:pt>
          <cx:pt idx="1316">58</cx:pt>
          <cx:pt idx="1317">58</cx:pt>
          <cx:pt idx="1318">58</cx:pt>
          <cx:pt idx="1319">58</cx:pt>
          <cx:pt idx="1320">58</cx:pt>
          <cx:pt idx="1321">58</cx:pt>
          <cx:pt idx="1322">58</cx:pt>
          <cx:pt idx="1323">58</cx:pt>
          <cx:pt idx="1324">57</cx:pt>
          <cx:pt idx="1325">57</cx:pt>
          <cx:pt idx="1326">57</cx:pt>
          <cx:pt idx="1327">55</cx:pt>
          <cx:pt idx="1328">55</cx:pt>
          <cx:pt idx="1329">55</cx:pt>
          <cx:pt idx="1330">48</cx:pt>
          <cx:pt idx="1331">32</cx:pt>
          <cx:pt idx="1332">29</cx:pt>
          <cx:pt idx="1333">28</cx:pt>
          <cx:pt idx="1334">20</cx:pt>
          <cx:pt idx="1335">53</cx:pt>
          <cx:pt idx="1336">53</cx:pt>
          <cx:pt idx="1337">53</cx:pt>
          <cx:pt idx="1338">53</cx:pt>
          <cx:pt idx="1339">53</cx:pt>
          <cx:pt idx="1340">53</cx:pt>
          <cx:pt idx="1341">53</cx:pt>
          <cx:pt idx="1342">53</cx:pt>
          <cx:pt idx="1343">53</cx:pt>
          <cx:pt idx="1344">53</cx:pt>
          <cx:pt idx="1345">52</cx:pt>
          <cx:pt idx="1346">52</cx:pt>
          <cx:pt idx="1347">52</cx:pt>
          <cx:pt idx="1348">52</cx:pt>
          <cx:pt idx="1349">52</cx:pt>
          <cx:pt idx="1350">52</cx:pt>
          <cx:pt idx="1351">51</cx:pt>
          <cx:pt idx="1352">51</cx:pt>
          <cx:pt idx="1353">51</cx:pt>
          <cx:pt idx="1354">50</cx:pt>
          <cx:pt idx="1355">44</cx:pt>
          <cx:pt idx="1356">44</cx:pt>
          <cx:pt idx="1357">44</cx:pt>
          <cx:pt idx="1358">44</cx:pt>
          <cx:pt idx="1359">44</cx:pt>
          <cx:pt idx="1360">44</cx:pt>
          <cx:pt idx="1361">44</cx:pt>
          <cx:pt idx="1362">43</cx:pt>
          <cx:pt idx="1363">43</cx:pt>
          <cx:pt idx="1364">43</cx:pt>
          <cx:pt idx="1365">43</cx:pt>
          <cx:pt idx="1366">42</cx:pt>
          <cx:pt idx="1367">41</cx:pt>
          <cx:pt idx="1368">40</cx:pt>
          <cx:pt idx="1369">39</cx:pt>
          <cx:pt idx="1370">34</cx:pt>
          <cx:pt idx="1371">18</cx:pt>
          <cx:pt idx="1372">13</cx:pt>
          <cx:pt idx="1373">13</cx:pt>
          <cx:pt idx="1374">10</cx:pt>
          <cx:pt idx="1375">71</cx:pt>
          <cx:pt idx="1376">71</cx:pt>
          <cx:pt idx="1377">71</cx:pt>
          <cx:pt idx="1378">71</cx:pt>
          <cx:pt idx="1379">71</cx:pt>
          <cx:pt idx="1380">71</cx:pt>
          <cx:pt idx="1381">70</cx:pt>
          <cx:pt idx="1382">70</cx:pt>
          <cx:pt idx="1383">70</cx:pt>
          <cx:pt idx="1384">70</cx:pt>
          <cx:pt idx="1385">70</cx:pt>
          <cx:pt idx="1386">70</cx:pt>
          <cx:pt idx="1387">69</cx:pt>
          <cx:pt idx="1388">69</cx:pt>
          <cx:pt idx="1389">68</cx:pt>
          <cx:pt idx="1390">55</cx:pt>
          <cx:pt idx="1391">45</cx:pt>
          <cx:pt idx="1392">34</cx:pt>
          <cx:pt idx="1393">53</cx:pt>
          <cx:pt idx="1394">53</cx:pt>
          <cx:pt idx="1395">53</cx:pt>
          <cx:pt idx="1396">53</cx:pt>
          <cx:pt idx="1397">53</cx:pt>
          <cx:pt idx="1398">53</cx:pt>
          <cx:pt idx="1399">53</cx:pt>
          <cx:pt idx="1400">53</cx:pt>
          <cx:pt idx="1401">53</cx:pt>
          <cx:pt idx="1402">53</cx:pt>
          <cx:pt idx="1403">53</cx:pt>
          <cx:pt idx="1404">53</cx:pt>
          <cx:pt idx="1405">52</cx:pt>
          <cx:pt idx="1406">51</cx:pt>
          <cx:pt idx="1407">51</cx:pt>
          <cx:pt idx="1408">49</cx:pt>
          <cx:pt idx="1409">9</cx:pt>
          <cx:pt idx="1410">9</cx:pt>
          <cx:pt idx="1411">52</cx:pt>
          <cx:pt idx="1412">56</cx:pt>
          <cx:pt idx="1413">56</cx:pt>
          <cx:pt idx="1414">56</cx:pt>
          <cx:pt idx="1415">56</cx:pt>
          <cx:pt idx="1416">56</cx:pt>
          <cx:pt idx="1417">56</cx:pt>
          <cx:pt idx="1418">56</cx:pt>
          <cx:pt idx="1419">56</cx:pt>
          <cx:pt idx="1420">56</cx:pt>
          <cx:pt idx="1421">56</cx:pt>
          <cx:pt idx="1422">56</cx:pt>
          <cx:pt idx="1423">56</cx:pt>
          <cx:pt idx="1424">55</cx:pt>
          <cx:pt idx="1425">55</cx:pt>
          <cx:pt idx="1426">55</cx:pt>
          <cx:pt idx="1427">50</cx:pt>
          <cx:pt idx="1428">34</cx:pt>
          <cx:pt idx="1429">28</cx:pt>
          <cx:pt idx="1430">24</cx:pt>
          <cx:pt idx="1431">20</cx:pt>
          <cx:pt idx="1432">58</cx:pt>
          <cx:pt idx="1433">58</cx:pt>
          <cx:pt idx="1434">58</cx:pt>
          <cx:pt idx="1435">58</cx:pt>
          <cx:pt idx="1436">58</cx:pt>
          <cx:pt idx="1437">58</cx:pt>
          <cx:pt idx="1438">57</cx:pt>
          <cx:pt idx="1439">57</cx:pt>
          <cx:pt idx="1440">57</cx:pt>
          <cx:pt idx="1441">57</cx:pt>
          <cx:pt idx="1442">56</cx:pt>
          <cx:pt idx="1443">56</cx:pt>
          <cx:pt idx="1444">56</cx:pt>
          <cx:pt idx="1445">55</cx:pt>
          <cx:pt idx="1446">44</cx:pt>
          <cx:pt idx="1447">43</cx:pt>
          <cx:pt idx="1448">43</cx:pt>
          <cx:pt idx="1449">29</cx:pt>
          <cx:pt idx="1450">13</cx:pt>
          <cx:pt idx="1451">9</cx:pt>
          <cx:pt idx="1452">56</cx:pt>
          <cx:pt idx="1453">56</cx:pt>
          <cx:pt idx="1454">56</cx:pt>
          <cx:pt idx="1455">56</cx:pt>
          <cx:pt idx="1456">56</cx:pt>
          <cx:pt idx="1457">56</cx:pt>
          <cx:pt idx="1458">56</cx:pt>
          <cx:pt idx="1459">55</cx:pt>
          <cx:pt idx="1460">55</cx:pt>
          <cx:pt idx="1461">55</cx:pt>
          <cx:pt idx="1462">55</cx:pt>
          <cx:pt idx="1463">55</cx:pt>
          <cx:pt idx="1464">54</cx:pt>
          <cx:pt idx="1465">53</cx:pt>
          <cx:pt idx="1466">52</cx:pt>
          <cx:pt idx="1467">52</cx:pt>
          <cx:pt idx="1468">40</cx:pt>
          <cx:pt idx="1469">34</cx:pt>
          <cx:pt idx="1470">27</cx:pt>
          <cx:pt idx="1471">23</cx:pt>
          <cx:pt idx="1472">57</cx:pt>
          <cx:pt idx="1473">57</cx:pt>
          <cx:pt idx="1474">57</cx:pt>
          <cx:pt idx="1475">57</cx:pt>
          <cx:pt idx="1476">57</cx:pt>
          <cx:pt idx="1477">57</cx:pt>
          <cx:pt idx="1478">57</cx:pt>
          <cx:pt idx="1479">56</cx:pt>
          <cx:pt idx="1480">56</cx:pt>
          <cx:pt idx="1481">56</cx:pt>
          <cx:pt idx="1482">56</cx:pt>
          <cx:pt idx="1483">56</cx:pt>
          <cx:pt idx="1484">56</cx:pt>
          <cx:pt idx="1485">56</cx:pt>
          <cx:pt idx="1486">56</cx:pt>
          <cx:pt idx="1487">55</cx:pt>
          <cx:pt idx="1488">52</cx:pt>
          <cx:pt idx="1489">50</cx:pt>
          <cx:pt idx="1490">44</cx:pt>
          <cx:pt idx="1491">7</cx:pt>
          <cx:pt idx="1492">62</cx:pt>
          <cx:pt idx="1493">62</cx:pt>
          <cx:pt idx="1494">62</cx:pt>
          <cx:pt idx="1495">62</cx:pt>
          <cx:pt idx="1496">62</cx:pt>
          <cx:pt idx="1497">62</cx:pt>
          <cx:pt idx="1498">62</cx:pt>
          <cx:pt idx="1499">61</cx:pt>
          <cx:pt idx="1500">61</cx:pt>
          <cx:pt idx="1501">61</cx:pt>
          <cx:pt idx="1502">61</cx:pt>
          <cx:pt idx="1503">61</cx:pt>
          <cx:pt idx="1504">61</cx:pt>
          <cx:pt idx="1505">60</cx:pt>
          <cx:pt idx="1506">58</cx:pt>
          <cx:pt idx="1507">56</cx:pt>
          <cx:pt idx="1508">48</cx:pt>
          <cx:pt idx="1509">32</cx:pt>
          <cx:pt idx="1510">22</cx:pt>
          <cx:pt idx="1511">6</cx:pt>
          <cx:pt idx="1512">66</cx:pt>
          <cx:pt idx="1513">66</cx:pt>
          <cx:pt idx="1514">66</cx:pt>
          <cx:pt idx="1515">66</cx:pt>
          <cx:pt idx="1516">66</cx:pt>
          <cx:pt idx="1517">66</cx:pt>
          <cx:pt idx="1518">66</cx:pt>
          <cx:pt idx="1519">65</cx:pt>
          <cx:pt idx="1520">65</cx:pt>
          <cx:pt idx="1521">65</cx:pt>
          <cx:pt idx="1522">65</cx:pt>
          <cx:pt idx="1523">65</cx:pt>
          <cx:pt idx="1524">65</cx:pt>
          <cx:pt idx="1525">51</cx:pt>
          <cx:pt idx="1526">46</cx:pt>
          <cx:pt idx="1527">43</cx:pt>
          <cx:pt idx="1528">33</cx:pt>
          <cx:pt idx="1529">33</cx:pt>
          <cx:pt idx="1530">31</cx:pt>
          <cx:pt idx="1531">17</cx:pt>
          <cx:pt idx="1532">77</cx:pt>
          <cx:pt idx="1533">77</cx:pt>
          <cx:pt idx="1534">77</cx:pt>
          <cx:pt idx="1535">76</cx:pt>
          <cx:pt idx="1536">76</cx:pt>
          <cx:pt idx="1537">76</cx:pt>
          <cx:pt idx="1538">75</cx:pt>
          <cx:pt idx="1539">74</cx:pt>
          <cx:pt idx="1540">71</cx:pt>
          <cx:pt idx="1541">69</cx:pt>
          <cx:pt idx="1542">45</cx:pt>
          <cx:pt idx="1543">41</cx:pt>
          <cx:pt idx="1544">27</cx:pt>
          <cx:pt idx="1545">15</cx:pt>
          <cx:pt idx="1546">12</cx:pt>
          <cx:pt idx="1547">11</cx:pt>
          <cx:pt idx="1548">2</cx:pt>
          <cx:pt idx="1549">2</cx:pt>
          <cx:pt idx="1550">2</cx:pt>
          <cx:pt idx="1551">60</cx:pt>
          <cx:pt idx="1552">60</cx:pt>
          <cx:pt idx="1553">60</cx:pt>
          <cx:pt idx="1554">60</cx:pt>
          <cx:pt idx="1555">60</cx:pt>
          <cx:pt idx="1556">60</cx:pt>
          <cx:pt idx="1557">60</cx:pt>
          <cx:pt idx="1558">59</cx:pt>
          <cx:pt idx="1559">59</cx:pt>
          <cx:pt idx="1560">59</cx:pt>
          <cx:pt idx="1561">59</cx:pt>
          <cx:pt idx="1562">59</cx:pt>
          <cx:pt idx="1563">58</cx:pt>
          <cx:pt idx="1564">57</cx:pt>
          <cx:pt idx="1565">57</cx:pt>
          <cx:pt idx="1566">47</cx:pt>
          <cx:pt idx="1567">25</cx:pt>
          <cx:pt idx="1568">9</cx:pt>
          <cx:pt idx="1569">70</cx:pt>
          <cx:pt idx="1570">70</cx:pt>
          <cx:pt idx="1571">70</cx:pt>
          <cx:pt idx="1572">69</cx:pt>
          <cx:pt idx="1573">69</cx:pt>
          <cx:pt idx="1574">69</cx:pt>
          <cx:pt idx="1575">68</cx:pt>
          <cx:pt idx="1576">68</cx:pt>
          <cx:pt idx="1577">67</cx:pt>
          <cx:pt idx="1578">66</cx:pt>
          <cx:pt idx="1579">62</cx:pt>
          <cx:pt idx="1580">48</cx:pt>
          <cx:pt idx="1581">44</cx:pt>
          <cx:pt idx="1582">30</cx:pt>
          <cx:pt idx="1583">6</cx:pt>
          <cx:pt idx="1584">70</cx:pt>
          <cx:pt idx="1585">70</cx:pt>
          <cx:pt idx="1586">69</cx:pt>
          <cx:pt idx="1587">69</cx:pt>
          <cx:pt idx="1588">73</cx:pt>
          <cx:pt idx="1589">73</cx:pt>
          <cx:pt idx="1590">73</cx:pt>
          <cx:pt idx="1591">73</cx:pt>
          <cx:pt idx="1592">73</cx:pt>
          <cx:pt idx="1593">72</cx:pt>
          <cx:pt idx="1594">72</cx:pt>
          <cx:pt idx="1595">70</cx:pt>
          <cx:pt idx="1596">65</cx:pt>
          <cx:pt idx="1597">60</cx:pt>
          <cx:pt idx="1598">57</cx:pt>
          <cx:pt idx="1599">40</cx:pt>
          <cx:pt idx="1600">26</cx:pt>
          <cx:pt idx="1601">17</cx:pt>
          <cx:pt idx="1602">9</cx:pt>
          <cx:pt idx="1603">8</cx:pt>
          <cx:pt idx="1604">70</cx:pt>
          <cx:pt idx="1605">70</cx:pt>
          <cx:pt idx="1606">70</cx:pt>
          <cx:pt idx="1607">70</cx:pt>
          <cx:pt idx="1608">70</cx:pt>
          <cx:pt idx="1609">70</cx:pt>
          <cx:pt idx="1610">70</cx:pt>
          <cx:pt idx="1611">70</cx:pt>
          <cx:pt idx="1612">70</cx:pt>
          <cx:pt idx="1613">70</cx:pt>
          <cx:pt idx="1614">69</cx:pt>
          <cx:pt idx="1615">69</cx:pt>
          <cx:pt idx="1616">69</cx:pt>
          <cx:pt idx="1617">69</cx:pt>
          <cx:pt idx="1618">68</cx:pt>
          <cx:pt idx="1619">68</cx:pt>
          <cx:pt idx="1620">67</cx:pt>
          <cx:pt idx="1621">66</cx:pt>
          <cx:pt idx="1622">31</cx:pt>
          <cx:pt idx="1623">15</cx:pt>
          <cx:pt idx="1624">60</cx:pt>
          <cx:pt idx="1625">60</cx:pt>
          <cx:pt idx="1626">60</cx:pt>
          <cx:pt idx="1627">60</cx:pt>
          <cx:pt idx="1628">60</cx:pt>
          <cx:pt idx="1629">60</cx:pt>
          <cx:pt idx="1630">60</cx:pt>
          <cx:pt idx="1631">60</cx:pt>
          <cx:pt idx="1632">60</cx:pt>
          <cx:pt idx="1633">60</cx:pt>
          <cx:pt idx="1634">60</cx:pt>
          <cx:pt idx="1635">60</cx:pt>
          <cx:pt idx="1636">59</cx:pt>
          <cx:pt idx="1637">59</cx:pt>
          <cx:pt idx="1638">59</cx:pt>
          <cx:pt idx="1639">56</cx:pt>
          <cx:pt idx="1640">47</cx:pt>
          <cx:pt idx="1641">39</cx:pt>
          <cx:pt idx="1642">29</cx:pt>
          <cx:pt idx="1643">16</cx:pt>
          <cx:pt idx="1644">66</cx:pt>
          <cx:pt idx="1645">66</cx:pt>
          <cx:pt idx="1646">66</cx:pt>
          <cx:pt idx="1647">66</cx:pt>
          <cx:pt idx="1648">66</cx:pt>
          <cx:pt idx="1649">66</cx:pt>
          <cx:pt idx="1650">66</cx:pt>
          <cx:pt idx="1651">66</cx:pt>
          <cx:pt idx="1652">66</cx:pt>
          <cx:pt idx="1653">66</cx:pt>
          <cx:pt idx="1654">66</cx:pt>
          <cx:pt idx="1655">66</cx:pt>
          <cx:pt idx="1656">65</cx:pt>
          <cx:pt idx="1657">65</cx:pt>
          <cx:pt idx="1658">63</cx:pt>
          <cx:pt idx="1659">62</cx:pt>
          <cx:pt idx="1660">62</cx:pt>
          <cx:pt idx="1661">42</cx:pt>
          <cx:pt idx="1662">38</cx:pt>
          <cx:pt idx="1663">13</cx:pt>
          <cx:pt idx="1664">70</cx:pt>
          <cx:pt idx="1665">70</cx:pt>
          <cx:pt idx="1666">70</cx:pt>
          <cx:pt idx="1667">70</cx:pt>
          <cx:pt idx="1668">70</cx:pt>
          <cx:pt idx="1669">69</cx:pt>
          <cx:pt idx="1670">69</cx:pt>
          <cx:pt idx="1671">69</cx:pt>
          <cx:pt idx="1672">69</cx:pt>
          <cx:pt idx="1673">69</cx:pt>
          <cx:pt idx="1674">69</cx:pt>
          <cx:pt idx="1675">68</cx:pt>
          <cx:pt idx="1676">68</cx:pt>
          <cx:pt idx="1677">66</cx:pt>
          <cx:pt idx="1678">65</cx:pt>
          <cx:pt idx="1679">48</cx:pt>
          <cx:pt idx="1680">41</cx:pt>
          <cx:pt idx="1681">31</cx:pt>
          <cx:pt idx="1682">21</cx:pt>
          <cx:pt idx="1683">13</cx:pt>
          <cx:pt idx="1684">44</cx:pt>
          <cx:pt idx="1685">44</cx:pt>
          <cx:pt idx="1686">44</cx:pt>
          <cx:pt idx="1687">44</cx:pt>
          <cx:pt idx="1688">44</cx:pt>
          <cx:pt idx="1689">44</cx:pt>
          <cx:pt idx="1690">44</cx:pt>
          <cx:pt idx="1691">44</cx:pt>
          <cx:pt idx="1692">44</cx:pt>
          <cx:pt idx="1693">41</cx:pt>
          <cx:pt idx="1694">40</cx:pt>
          <cx:pt idx="1695">37</cx:pt>
          <cx:pt idx="1696">31</cx:pt>
          <cx:pt idx="1697">29</cx:pt>
          <cx:pt idx="1698">28</cx:pt>
          <cx:pt idx="1699">11</cx:pt>
          <cx:pt idx="1700">53</cx:pt>
          <cx:pt idx="1701">53</cx:pt>
          <cx:pt idx="1702">53</cx:pt>
          <cx:pt idx="1703">53</cx:pt>
          <cx:pt idx="1704">53</cx:pt>
          <cx:pt idx="1705">53</cx:pt>
          <cx:pt idx="1706">53</cx:pt>
          <cx:pt idx="1707">53</cx:pt>
          <cx:pt idx="1708">53</cx:pt>
          <cx:pt idx="1709">53</cx:pt>
          <cx:pt idx="1710">53</cx:pt>
          <cx:pt idx="1711">52</cx:pt>
          <cx:pt idx="1712">52</cx:pt>
          <cx:pt idx="1713">52</cx:pt>
          <cx:pt idx="1714">50</cx:pt>
          <cx:pt idx="1715">40</cx:pt>
          <cx:pt idx="1716">33</cx:pt>
          <cx:pt idx="1717">29</cx:pt>
          <cx:pt idx="1718">13</cx:pt>
          <cx:pt idx="1719">56</cx:pt>
          <cx:pt idx="1720">56</cx:pt>
          <cx:pt idx="1721">56</cx:pt>
          <cx:pt idx="1722">56</cx:pt>
          <cx:pt idx="1723">56</cx:pt>
          <cx:pt idx="1724">56</cx:pt>
          <cx:pt idx="1725">56</cx:pt>
          <cx:pt idx="1726">56</cx:pt>
          <cx:pt idx="1727">56</cx:pt>
          <cx:pt idx="1728">55</cx:pt>
          <cx:pt idx="1729">55</cx:pt>
          <cx:pt idx="1730">55</cx:pt>
          <cx:pt idx="1731">55</cx:pt>
          <cx:pt idx="1732">55</cx:pt>
          <cx:pt idx="1733">55</cx:pt>
          <cx:pt idx="1734">53</cx:pt>
          <cx:pt idx="1735">38</cx:pt>
          <cx:pt idx="1736">37</cx:pt>
          <cx:pt idx="1737">35</cx:pt>
          <cx:pt idx="1738">11</cx:pt>
          <cx:pt idx="1739">53</cx:pt>
          <cx:pt idx="1740">53</cx:pt>
          <cx:pt idx="1741">53</cx:pt>
          <cx:pt idx="1742">53</cx:pt>
          <cx:pt idx="1743">53</cx:pt>
          <cx:pt idx="1744">53</cx:pt>
          <cx:pt idx="1745">53</cx:pt>
          <cx:pt idx="1746">53</cx:pt>
          <cx:pt idx="1747">53</cx:pt>
          <cx:pt idx="1748">52</cx:pt>
          <cx:pt idx="1749">52</cx:pt>
          <cx:pt idx="1750">52</cx:pt>
          <cx:pt idx="1751">52</cx:pt>
          <cx:pt idx="1752">51</cx:pt>
          <cx:pt idx="1753">51</cx:pt>
          <cx:pt idx="1754">50</cx:pt>
          <cx:pt idx="1755">41</cx:pt>
          <cx:pt idx="1756">38</cx:pt>
          <cx:pt idx="1757">38</cx:pt>
          <cx:pt idx="1758">20</cx:pt>
          <cx:pt idx="1759">71</cx:pt>
          <cx:pt idx="1760">71</cx:pt>
          <cx:pt idx="1761">71</cx:pt>
          <cx:pt idx="1762">71</cx:pt>
          <cx:pt idx="1763">71</cx:pt>
          <cx:pt idx="1764">71</cx:pt>
          <cx:pt idx="1765">71</cx:pt>
          <cx:pt idx="1766">71</cx:pt>
          <cx:pt idx="1767">71</cx:pt>
          <cx:pt idx="1768">70</cx:pt>
          <cx:pt idx="1769">70</cx:pt>
          <cx:pt idx="1770">70</cx:pt>
          <cx:pt idx="1771">70</cx:pt>
          <cx:pt idx="1772">69</cx:pt>
          <cx:pt idx="1773">69</cx:pt>
          <cx:pt idx="1774">67</cx:pt>
          <cx:pt idx="1775">67</cx:pt>
          <cx:pt idx="1776">23</cx:pt>
          <cx:pt idx="1777">15</cx:pt>
          <cx:pt idx="1778">3</cx:pt>
          <cx:pt idx="1779">58</cx:pt>
          <cx:pt idx="1780">58</cx:pt>
          <cx:pt idx="1781">58</cx:pt>
          <cx:pt idx="1782">58</cx:pt>
          <cx:pt idx="1783">58</cx:pt>
          <cx:pt idx="1784">58</cx:pt>
          <cx:pt idx="1785">58</cx:pt>
          <cx:pt idx="1786">58</cx:pt>
          <cx:pt idx="1787">58</cx:pt>
          <cx:pt idx="1788">58</cx:pt>
          <cx:pt idx="1789">58</cx:pt>
          <cx:pt idx="1790">57</cx:pt>
          <cx:pt idx="1791">56</cx:pt>
          <cx:pt idx="1792">55</cx:pt>
          <cx:pt idx="1793">55</cx:pt>
          <cx:pt idx="1794">45</cx:pt>
          <cx:pt idx="1795">24</cx:pt>
          <cx:pt idx="1796">17</cx:pt>
          <cx:pt idx="1797">58</cx:pt>
          <cx:pt idx="1798">31</cx:pt>
          <cx:pt idx="1799">31</cx:pt>
          <cx:pt idx="1800">31</cx:pt>
          <cx:pt idx="1801">31</cx:pt>
          <cx:pt idx="1802">31</cx:pt>
          <cx:pt idx="1803">31</cx:pt>
          <cx:pt idx="1804">31</cx:pt>
          <cx:pt idx="1805">31</cx:pt>
          <cx:pt idx="1806">31</cx:pt>
          <cx:pt idx="1807">31</cx:pt>
          <cx:pt idx="1808">31</cx:pt>
          <cx:pt idx="1809">31</cx:pt>
          <cx:pt idx="1810">31</cx:pt>
          <cx:pt idx="1811">31</cx:pt>
          <cx:pt idx="1812">30</cx:pt>
          <cx:pt idx="1813">30</cx:pt>
          <cx:pt idx="1814">30</cx:pt>
          <cx:pt idx="1815">29</cx:pt>
          <cx:pt idx="1816">56</cx:pt>
          <cx:pt idx="1817">56</cx:pt>
          <cx:pt idx="1818">56</cx:pt>
          <cx:pt idx="1819">56</cx:pt>
          <cx:pt idx="1820">56</cx:pt>
          <cx:pt idx="1821">56</cx:pt>
          <cx:pt idx="1822">56</cx:pt>
          <cx:pt idx="1823">56</cx:pt>
          <cx:pt idx="1824">56</cx:pt>
          <cx:pt idx="1825">56</cx:pt>
          <cx:pt idx="1826">56</cx:pt>
          <cx:pt idx="1827">56</cx:pt>
          <cx:pt idx="1828">56</cx:pt>
          <cx:pt idx="1829">55</cx:pt>
          <cx:pt idx="1830">55</cx:pt>
          <cx:pt idx="1831">54</cx:pt>
          <cx:pt idx="1832">50</cx:pt>
          <cx:pt idx="1833">43</cx:pt>
          <cx:pt idx="1834">20</cx:pt>
          <cx:pt idx="1835">18</cx:pt>
          <cx:pt idx="1836">57</cx:pt>
          <cx:pt idx="1837">57</cx:pt>
          <cx:pt idx="1838">57</cx:pt>
          <cx:pt idx="1839">57</cx:pt>
          <cx:pt idx="1840">57</cx:pt>
          <cx:pt idx="1841">57</cx:pt>
          <cx:pt idx="1842">57</cx:pt>
          <cx:pt idx="1843">57</cx:pt>
          <cx:pt idx="1844">57</cx:pt>
          <cx:pt idx="1845">57</cx:pt>
          <cx:pt idx="1846">57</cx:pt>
          <cx:pt idx="1847">57</cx:pt>
          <cx:pt idx="1848">57</cx:pt>
          <cx:pt idx="1849">56</cx:pt>
          <cx:pt idx="1850">56</cx:pt>
          <cx:pt idx="1851">56</cx:pt>
          <cx:pt idx="1852">56</cx:pt>
          <cx:pt idx="1853">56</cx:pt>
          <cx:pt idx="1854">56</cx:pt>
          <cx:pt idx="1855">48</cx:pt>
          <cx:pt idx="1856">66</cx:pt>
          <cx:pt idx="1857">66</cx:pt>
          <cx:pt idx="1858">66</cx:pt>
          <cx:pt idx="1859">66</cx:pt>
          <cx:pt idx="1860">66</cx:pt>
          <cx:pt idx="1861">66</cx:pt>
          <cx:pt idx="1862">66</cx:pt>
          <cx:pt idx="1863">66</cx:pt>
          <cx:pt idx="1864">65</cx:pt>
          <cx:pt idx="1865">65</cx:pt>
          <cx:pt idx="1866">65</cx:pt>
          <cx:pt idx="1867">65</cx:pt>
          <cx:pt idx="1868">65</cx:pt>
          <cx:pt idx="1869">65</cx:pt>
          <cx:pt idx="1870">17</cx:pt>
          <cx:pt idx="1871">7</cx:pt>
          <cx:pt idx="1872">78</cx:pt>
          <cx:pt idx="1873">78</cx:pt>
          <cx:pt idx="1874">78</cx:pt>
          <cx:pt idx="1875">78</cx:pt>
          <cx:pt idx="1876">78</cx:pt>
          <cx:pt idx="1877">78</cx:pt>
          <cx:pt idx="1878">78</cx:pt>
          <cx:pt idx="1879">78</cx:pt>
          <cx:pt idx="1880">78</cx:pt>
          <cx:pt idx="1881">77</cx:pt>
          <cx:pt idx="1882">77</cx:pt>
          <cx:pt idx="1883">77</cx:pt>
          <cx:pt idx="1884">77</cx:pt>
          <cx:pt idx="1885">77</cx:pt>
          <cx:pt idx="1886">76</cx:pt>
          <cx:pt idx="1887">51</cx:pt>
          <cx:pt idx="1888">28</cx:pt>
          <cx:pt idx="1889">15</cx:pt>
          <cx:pt idx="1890">10</cx:pt>
          <cx:pt idx="1891">10</cx:pt>
          <cx:pt idx="1892">58</cx:pt>
          <cx:pt idx="1893">58</cx:pt>
          <cx:pt idx="1894">58</cx:pt>
          <cx:pt idx="1895">58</cx:pt>
          <cx:pt idx="1896">58</cx:pt>
          <cx:pt idx="1897">58</cx:pt>
          <cx:pt idx="1898">58</cx:pt>
          <cx:pt idx="1899">58</cx:pt>
          <cx:pt idx="1900">58</cx:pt>
          <cx:pt idx="1901">58</cx:pt>
          <cx:pt idx="1902">58</cx:pt>
          <cx:pt idx="1903">58</cx:pt>
          <cx:pt idx="1904">58</cx:pt>
          <cx:pt idx="1905">57</cx:pt>
          <cx:pt idx="1906">57</cx:pt>
          <cx:pt idx="1907">57</cx:pt>
          <cx:pt idx="1908">57</cx:pt>
          <cx:pt idx="1909">57</cx:pt>
          <cx:pt idx="1910">47</cx:pt>
          <cx:pt idx="1911">4</cx:pt>
          <cx:pt idx="1912">60</cx:pt>
          <cx:pt idx="1913">60</cx:pt>
          <cx:pt idx="1914">60</cx:pt>
          <cx:pt idx="1915">60</cx:pt>
          <cx:pt idx="1916">60</cx:pt>
          <cx:pt idx="1917">60</cx:pt>
          <cx:pt idx="1918">60</cx:pt>
          <cx:pt idx="1919">60</cx:pt>
          <cx:pt idx="1920">60</cx:pt>
          <cx:pt idx="1921">60</cx:pt>
          <cx:pt idx="1922">60</cx:pt>
          <cx:pt idx="1923">59</cx:pt>
          <cx:pt idx="1924">59</cx:pt>
          <cx:pt idx="1925">59</cx:pt>
          <cx:pt idx="1926">59</cx:pt>
          <cx:pt idx="1927">59</cx:pt>
          <cx:pt idx="1928">59</cx:pt>
          <cx:pt idx="1929">59</cx:pt>
          <cx:pt idx="1930">37</cx:pt>
          <cx:pt idx="1931">36</cx:pt>
          <cx:pt idx="1932">60</cx:pt>
          <cx:pt idx="1933">60</cx:pt>
          <cx:pt idx="1934">60</cx:pt>
          <cx:pt idx="1935">60</cx:pt>
          <cx:pt idx="1936">60</cx:pt>
          <cx:pt idx="1937">60</cx:pt>
          <cx:pt idx="1938">60</cx:pt>
          <cx:pt idx="1939">60</cx:pt>
          <cx:pt idx="1940">60</cx:pt>
          <cx:pt idx="1941">60</cx:pt>
          <cx:pt idx="1942">60</cx:pt>
          <cx:pt idx="1943">60</cx:pt>
          <cx:pt idx="1944">60</cx:pt>
          <cx:pt idx="1945">60</cx:pt>
          <cx:pt idx="1946">60</cx:pt>
          <cx:pt idx="1947">60</cx:pt>
          <cx:pt idx="1948">60</cx:pt>
          <cx:pt idx="1949">59</cx:pt>
          <cx:pt idx="1950">34</cx:pt>
          <cx:pt idx="1951">18</cx:pt>
          <cx:pt idx="1952">70</cx:pt>
          <cx:pt idx="1953">70</cx:pt>
          <cx:pt idx="1954">70</cx:pt>
          <cx:pt idx="1955">70</cx:pt>
          <cx:pt idx="1956">70</cx:pt>
          <cx:pt idx="1957">70</cx:pt>
          <cx:pt idx="1958">70</cx:pt>
          <cx:pt idx="1959">70</cx:pt>
          <cx:pt idx="1960">70</cx:pt>
          <cx:pt idx="1961">70</cx:pt>
          <cx:pt idx="1962">70</cx:pt>
          <cx:pt idx="1963">70</cx:pt>
          <cx:pt idx="1964">70</cx:pt>
          <cx:pt idx="1965">69</cx:pt>
          <cx:pt idx="1966">69</cx:pt>
          <cx:pt idx="1967">69</cx:pt>
          <cx:pt idx="1968">29</cx:pt>
          <cx:pt idx="1969">15</cx:pt>
          <cx:pt idx="1970">57</cx:pt>
          <cx:pt idx="1971">57</cx:pt>
          <cx:pt idx="1972">57</cx:pt>
          <cx:pt idx="1973">57</cx:pt>
          <cx:pt idx="1974">57</cx:pt>
          <cx:pt idx="1975">57</cx:pt>
          <cx:pt idx="1976">57</cx:pt>
          <cx:pt idx="1977">57</cx:pt>
          <cx:pt idx="1978">57</cx:pt>
          <cx:pt idx="1979">57</cx:pt>
          <cx:pt idx="1980">57</cx:pt>
          <cx:pt idx="1981">57</cx:pt>
          <cx:pt idx="1982">57</cx:pt>
          <cx:pt idx="1983">57</cx:pt>
          <cx:pt idx="1984">57</cx:pt>
          <cx:pt idx="1985">56</cx:pt>
          <cx:pt idx="1986">56</cx:pt>
          <cx:pt idx="1987">54</cx:pt>
          <cx:pt idx="1988">41</cx:pt>
          <cx:pt idx="1989">23</cx:pt>
          <cx:pt idx="1990">44</cx:pt>
          <cx:pt idx="1991">44</cx:pt>
          <cx:pt idx="1992">44</cx:pt>
          <cx:pt idx="1993">44</cx:pt>
          <cx:pt idx="1994">44</cx:pt>
          <cx:pt idx="1995">44</cx:pt>
          <cx:pt idx="1996">44</cx:pt>
          <cx:pt idx="1997">44</cx:pt>
          <cx:pt idx="1998">44</cx:pt>
          <cx:pt idx="1999">44</cx:pt>
          <cx:pt idx="2000">44</cx:pt>
          <cx:pt idx="2001">44</cx:pt>
          <cx:pt idx="2002">44</cx:pt>
          <cx:pt idx="2003">44</cx:pt>
          <cx:pt idx="2004">26</cx:pt>
          <cx:pt idx="2005">21</cx:pt>
          <cx:pt idx="2006">53</cx:pt>
          <cx:pt idx="2007">53</cx:pt>
          <cx:pt idx="2008">53</cx:pt>
          <cx:pt idx="2009">53</cx:pt>
          <cx:pt idx="2010">53</cx:pt>
          <cx:pt idx="2011">53</cx:pt>
          <cx:pt idx="2012">53</cx:pt>
          <cx:pt idx="2013">53</cx:pt>
          <cx:pt idx="2014">53</cx:pt>
          <cx:pt idx="2015">53</cx:pt>
          <cx:pt idx="2016">53</cx:pt>
          <cx:pt idx="2017">52</cx:pt>
          <cx:pt idx="2018">52</cx:pt>
          <cx:pt idx="2019">52</cx:pt>
          <cx:pt idx="2020">52</cx:pt>
          <cx:pt idx="2021">51</cx:pt>
          <cx:pt idx="2022">22</cx:pt>
          <cx:pt idx="2023">19</cx:pt>
          <cx:pt idx="2024">15</cx:pt>
          <cx:pt idx="2025">61</cx:pt>
          <cx:pt idx="2026">61</cx:pt>
          <cx:pt idx="2027">61</cx:pt>
          <cx:pt idx="2028">61</cx:pt>
          <cx:pt idx="2029">61</cx:pt>
          <cx:pt idx="2030">61</cx:pt>
          <cx:pt idx="2031">61</cx:pt>
          <cx:pt idx="2032">61</cx:pt>
          <cx:pt idx="2033">61</cx:pt>
          <cx:pt idx="2034">61</cx:pt>
          <cx:pt idx="2035">61</cx:pt>
          <cx:pt idx="2036">61</cx:pt>
          <cx:pt idx="2037">61</cx:pt>
          <cx:pt idx="2038">61</cx:pt>
          <cx:pt idx="2039">47</cx:pt>
          <cx:pt idx="2040">47</cx:pt>
          <cx:pt idx="2041">45</cx:pt>
          <cx:pt idx="2042">23</cx:pt>
          <cx:pt idx="2043">19</cx:pt>
          <cx:pt idx="2044">3</cx:pt>
          <cx:pt idx="2045">53</cx:pt>
          <cx:pt idx="2046">53</cx:pt>
          <cx:pt idx="2047">53</cx:pt>
          <cx:pt idx="2048">53</cx:pt>
          <cx:pt idx="2049">53</cx:pt>
          <cx:pt idx="2050">53</cx:pt>
          <cx:pt idx="2051">53</cx:pt>
          <cx:pt idx="2052">53</cx:pt>
          <cx:pt idx="2053">53</cx:pt>
          <cx:pt idx="2054">53</cx:pt>
          <cx:pt idx="2055">53</cx:pt>
          <cx:pt idx="2056">53</cx:pt>
          <cx:pt idx="2057">53</cx:pt>
          <cx:pt idx="2058">53</cx:pt>
          <cx:pt idx="2059">53</cx:pt>
          <cx:pt idx="2060">52</cx:pt>
          <cx:pt idx="2061">51</cx:pt>
          <cx:pt idx="2062">43</cx:pt>
          <cx:pt idx="2063">11</cx:pt>
          <cx:pt idx="2064">71</cx:pt>
          <cx:pt idx="2065">71</cx:pt>
          <cx:pt idx="2066">71</cx:pt>
          <cx:pt idx="2067">71</cx:pt>
          <cx:pt idx="2068">71</cx:pt>
          <cx:pt idx="2069">71</cx:pt>
          <cx:pt idx="2070">71</cx:pt>
          <cx:pt idx="2071">71</cx:pt>
          <cx:pt idx="2072">71</cx:pt>
          <cx:pt idx="2073">71</cx:pt>
          <cx:pt idx="2074">71</cx:pt>
          <cx:pt idx="2075">71</cx:pt>
          <cx:pt idx="2076">70</cx:pt>
          <cx:pt idx="2077">70</cx:pt>
          <cx:pt idx="2078">30</cx:pt>
          <cx:pt idx="2079">27</cx:pt>
          <cx:pt idx="2080">21</cx:pt>
          <cx:pt idx="2081">55</cx:pt>
          <cx:pt idx="2082">55</cx:pt>
          <cx:pt idx="2083">55</cx:pt>
          <cx:pt idx="2084">55</cx:pt>
          <cx:pt idx="2085">55</cx:pt>
          <cx:pt idx="2086">55</cx:pt>
          <cx:pt idx="2087">55</cx:pt>
          <cx:pt idx="2088">55</cx:pt>
          <cx:pt idx="2089">55</cx:pt>
          <cx:pt idx="2090">55</cx:pt>
          <cx:pt idx="2091">55</cx:pt>
          <cx:pt idx="2092">55</cx:pt>
          <cx:pt idx="2093">55</cx:pt>
          <cx:pt idx="2094">55</cx:pt>
          <cx:pt idx="2095">55</cx:pt>
          <cx:pt idx="2096">54</cx:pt>
          <cx:pt idx="2097">54</cx:pt>
          <cx:pt idx="2098">54</cx:pt>
          <cx:pt idx="2099">20</cx:pt>
          <cx:pt idx="2100">18</cx:pt>
          <cx:pt idx="2101">49</cx:pt>
          <cx:pt idx="2102">49</cx:pt>
          <cx:pt idx="2103">49</cx:pt>
          <cx:pt idx="2104">49</cx:pt>
          <cx:pt idx="2105">49</cx:pt>
          <cx:pt idx="2106">49</cx:pt>
          <cx:pt idx="2107">49</cx:pt>
          <cx:pt idx="2108">49</cx:pt>
          <cx:pt idx="2109">49</cx:pt>
          <cx:pt idx="2110">49</cx:pt>
          <cx:pt idx="2111">49</cx:pt>
          <cx:pt idx="2112">49</cx:pt>
          <cx:pt idx="2113">49</cx:pt>
          <cx:pt idx="2114">48</cx:pt>
          <cx:pt idx="2115">47</cx:pt>
          <cx:pt idx="2116">46</cx:pt>
          <cx:pt idx="2117">46</cx:pt>
          <cx:pt idx="2118">28</cx:pt>
          <cx:pt idx="2119">17</cx:pt>
          <cx:pt idx="2120">16</cx:pt>
          <cx:pt idx="2121">13</cx:pt>
          <cx:pt idx="2122">11</cx:pt>
          <cx:pt idx="2123">2</cx:pt>
          <cx:pt idx="2124">58</cx:pt>
          <cx:pt idx="2125">58</cx:pt>
          <cx:pt idx="2126">58</cx:pt>
          <cx:pt idx="2127">58</cx:pt>
          <cx:pt idx="2128">58</cx:pt>
          <cx:pt idx="2129">58</cx:pt>
          <cx:pt idx="2130">58</cx:pt>
          <cx:pt idx="2131">58</cx:pt>
          <cx:pt idx="2132">58</cx:pt>
          <cx:pt idx="2133">58</cx:pt>
          <cx:pt idx="2134">58</cx:pt>
          <cx:pt idx="2135">58</cx:pt>
          <cx:pt idx="2136">56</cx:pt>
          <cx:pt idx="2137">53</cx:pt>
          <cx:pt idx="2138">41</cx:pt>
          <cx:pt idx="2139">26</cx:pt>
          <cx:pt idx="2140">25</cx:pt>
          <cx:pt idx="2141">9</cx:pt>
          <cx:pt idx="2142">9</cx:pt>
          <cx:pt idx="2143">4</cx:pt>
          <cx:pt idx="2144">56</cx:pt>
          <cx:pt idx="2145">56</cx:pt>
          <cx:pt idx="2146">56</cx:pt>
          <cx:pt idx="2147">56</cx:pt>
          <cx:pt idx="2148">56</cx:pt>
          <cx:pt idx="2149">56</cx:pt>
          <cx:pt idx="2150">56</cx:pt>
          <cx:pt idx="2151">56</cx:pt>
          <cx:pt idx="2152">56</cx:pt>
          <cx:pt idx="2153">56</cx:pt>
          <cx:pt idx="2154">56</cx:pt>
          <cx:pt idx="2155">55</cx:pt>
          <cx:pt idx="2156">54</cx:pt>
          <cx:pt idx="2157">53</cx:pt>
          <cx:pt idx="2158">53</cx:pt>
          <cx:pt idx="2159">52</cx:pt>
          <cx:pt idx="2160">51</cx:pt>
          <cx:pt idx="2161">46</cx:pt>
          <cx:pt idx="2162">32</cx:pt>
          <cx:pt idx="2163">12</cx:pt>
          <cx:pt idx="2164">9</cx:pt>
          <cx:pt idx="2165">8</cx:pt>
          <cx:pt idx="2166">2</cx:pt>
          <cx:pt idx="2167">56</cx:pt>
          <cx:pt idx="2168">56</cx:pt>
          <cx:pt idx="2169">56</cx:pt>
          <cx:pt idx="2170">56</cx:pt>
          <cx:pt idx="2171">56</cx:pt>
          <cx:pt idx="2172">56</cx:pt>
          <cx:pt idx="2173">56</cx:pt>
          <cx:pt idx="2174">56</cx:pt>
          <cx:pt idx="2175">56</cx:pt>
          <cx:pt idx="2176">56</cx:pt>
          <cx:pt idx="2177">56</cx:pt>
          <cx:pt idx="2178">56</cx:pt>
          <cx:pt idx="2179">56</cx:pt>
          <cx:pt idx="2180">55</cx:pt>
          <cx:pt idx="2181">55</cx:pt>
          <cx:pt idx="2182">54</cx:pt>
          <cx:pt idx="2183">52</cx:pt>
          <cx:pt idx="2184">26</cx:pt>
          <cx:pt idx="2185">8</cx:pt>
          <cx:pt idx="2186">7</cx:pt>
          <cx:pt idx="2187">66</cx:pt>
          <cx:pt idx="2188">66</cx:pt>
          <cx:pt idx="2189">66</cx:pt>
          <cx:pt idx="2190">66</cx:pt>
          <cx:pt idx="2191">66</cx:pt>
          <cx:pt idx="2192">66</cx:pt>
          <cx:pt idx="2193">66</cx:pt>
          <cx:pt idx="2194">66</cx:pt>
          <cx:pt idx="2195">65</cx:pt>
          <cx:pt idx="2196">65</cx:pt>
          <cx:pt idx="2197">65</cx:pt>
          <cx:pt idx="2198">65</cx:pt>
          <cx:pt idx="2199">65</cx:pt>
          <cx:pt idx="2200">64</cx:pt>
          <cx:pt idx="2201">64</cx:pt>
          <cx:pt idx="2202">64</cx:pt>
          <cx:pt idx="2203">63</cx:pt>
          <cx:pt idx="2204">63</cx:pt>
          <cx:pt idx="2205">62</cx:pt>
          <cx:pt idx="2206">42</cx:pt>
          <cx:pt idx="2207">27</cx:pt>
          <cx:pt idx="2208">18</cx:pt>
          <cx:pt idx="2209">78</cx:pt>
          <cx:pt idx="2210">78</cx:pt>
          <cx:pt idx="2211">78</cx:pt>
          <cx:pt idx="2212">78</cx:pt>
          <cx:pt idx="2213">78</cx:pt>
          <cx:pt idx="2214">78</cx:pt>
          <cx:pt idx="2215">78</cx:pt>
          <cx:pt idx="2216">78</cx:pt>
          <cx:pt idx="2217">78</cx:pt>
          <cx:pt idx="2218">78</cx:pt>
          <cx:pt idx="2219">78</cx:pt>
          <cx:pt idx="2220">78</cx:pt>
          <cx:pt idx="2221">73</cx:pt>
          <cx:pt idx="2222">70</cx:pt>
          <cx:pt idx="2223">70</cx:pt>
          <cx:pt idx="2224">58</cx:pt>
          <cx:pt idx="2225">58</cx:pt>
          <cx:pt idx="2226">30</cx:pt>
          <cx:pt idx="2227">26</cx:pt>
          <cx:pt idx="2228">25</cx:pt>
          <cx:pt idx="2229">22</cx:pt>
          <cx:pt idx="2230">21</cx:pt>
          <cx:pt idx="2231">2</cx:pt>
          <cx:pt idx="2232">58</cx:pt>
          <cx:pt idx="2233">58</cx:pt>
          <cx:pt idx="2234">58</cx:pt>
          <cx:pt idx="2235">58</cx:pt>
          <cx:pt idx="2236">58</cx:pt>
          <cx:pt idx="2237">58</cx:pt>
          <cx:pt idx="2238">58</cx:pt>
          <cx:pt idx="2239">58</cx:pt>
          <cx:pt idx="2240">58</cx:pt>
          <cx:pt idx="2241">58</cx:pt>
          <cx:pt idx="2242">58</cx:pt>
          <cx:pt idx="2243">58</cx:pt>
          <cx:pt idx="2244">57</cx:pt>
          <cx:pt idx="2245">57</cx:pt>
          <cx:pt idx="2246">57</cx:pt>
          <cx:pt idx="2247">57</cx:pt>
          <cx:pt idx="2248">57</cx:pt>
          <cx:pt idx="2249">55</cx:pt>
          <cx:pt idx="2250">55</cx:pt>
          <cx:pt idx="2251">52</cx:pt>
          <cx:pt idx="2252">46</cx:pt>
          <cx:pt idx="2253">39</cx:pt>
          <cx:pt idx="2254">33</cx:pt>
          <cx:pt idx="2255">32</cx:pt>
          <cx:pt idx="2256">70</cx:pt>
          <cx:pt idx="2257">70</cx:pt>
          <cx:pt idx="2258">70</cx:pt>
          <cx:pt idx="2259">70</cx:pt>
          <cx:pt idx="2260">70</cx:pt>
          <cx:pt idx="2261">70</cx:pt>
          <cx:pt idx="2262">70</cx:pt>
          <cx:pt idx="2263">69</cx:pt>
          <cx:pt idx="2264">69</cx:pt>
          <cx:pt idx="2265">69</cx:pt>
          <cx:pt idx="2266">69</cx:pt>
          <cx:pt idx="2267">69</cx:pt>
          <cx:pt idx="2268">69</cx:pt>
          <cx:pt idx="2269">69</cx:pt>
          <cx:pt idx="2270">69</cx:pt>
          <cx:pt idx="2271">68</cx:pt>
          <cx:pt idx="2272">68</cx:pt>
          <cx:pt idx="2273">66</cx:pt>
          <cx:pt idx="2274">65</cx:pt>
          <cx:pt idx="2275">55</cx:pt>
          <cx:pt idx="2276">47</cx:pt>
          <cx:pt idx="2277">31</cx:pt>
          <cx:pt idx="2278">14</cx:pt>
          <cx:pt idx="2279">57</cx:pt>
          <cx:pt idx="2280">57</cx:pt>
          <cx:pt idx="2281">57</cx:pt>
          <cx:pt idx="2282">57</cx:pt>
          <cx:pt idx="2283">57</cx:pt>
          <cx:pt idx="2284">57</cx:pt>
          <cx:pt idx="2285">57</cx:pt>
          <cx:pt idx="2286">57</cx:pt>
          <cx:pt idx="2287">57</cx:pt>
          <cx:pt idx="2288">57</cx:pt>
          <cx:pt idx="2289">57</cx:pt>
          <cx:pt idx="2290">57</cx:pt>
          <cx:pt idx="2291">57</cx:pt>
          <cx:pt idx="2292">57</cx:pt>
          <cx:pt idx="2293">57</cx:pt>
          <cx:pt idx="2294">57</cx:pt>
          <cx:pt idx="2295">56</cx:pt>
          <cx:pt idx="2296">55</cx:pt>
          <cx:pt idx="2297">55</cx:pt>
          <cx:pt idx="2298">55</cx:pt>
          <cx:pt idx="2299">53</cx:pt>
          <cx:pt idx="2300">49</cx:pt>
          <cx:pt idx="2301">8</cx:pt>
          <cx:pt idx="2302">8</cx:pt>
          <cx:pt idx="2303">52</cx:pt>
          <cx:pt idx="2304">52</cx:pt>
          <cx:pt idx="2305">52</cx:pt>
          <cx:pt idx="2306">52</cx:pt>
          <cx:pt idx="2307">52</cx:pt>
          <cx:pt idx="2308">52</cx:pt>
          <cx:pt idx="2309">52</cx:pt>
          <cx:pt idx="2310">52</cx:pt>
          <cx:pt idx="2311">52</cx:pt>
          <cx:pt idx="2312">52</cx:pt>
          <cx:pt idx="2313">52</cx:pt>
          <cx:pt idx="2314">52</cx:pt>
          <cx:pt idx="2315">52</cx:pt>
          <cx:pt idx="2316">52</cx:pt>
          <cx:pt idx="2317">52</cx:pt>
          <cx:pt idx="2318">51</cx:pt>
          <cx:pt idx="2319">51</cx:pt>
          <cx:pt idx="2320">50</cx:pt>
          <cx:pt idx="2321">50</cx:pt>
          <cx:pt idx="2322">50</cx:pt>
          <cx:pt idx="2323">44</cx:pt>
          <cx:pt idx="2324">29</cx:pt>
          <cx:pt idx="2325">19</cx:pt>
          <cx:pt idx="2326">9</cx:pt>
          <cx:pt idx="2327">67</cx:pt>
          <cx:pt idx="2328">67</cx:pt>
          <cx:pt idx="2329">67</cx:pt>
          <cx:pt idx="2330">67</cx:pt>
          <cx:pt idx="2331">67</cx:pt>
          <cx:pt idx="2332">67</cx:pt>
          <cx:pt idx="2333">66</cx:pt>
          <cx:pt idx="2334">66</cx:pt>
          <cx:pt idx="2335">66</cx:pt>
          <cx:pt idx="2336">66</cx:pt>
          <cx:pt idx="2337">66</cx:pt>
          <cx:pt idx="2338">66</cx:pt>
          <cx:pt idx="2339">66</cx:pt>
          <cx:pt idx="2340">66</cx:pt>
          <cx:pt idx="2341">66</cx:pt>
          <cx:pt idx="2342">65</cx:pt>
          <cx:pt idx="2343">65</cx:pt>
          <cx:pt idx="2344">64</cx:pt>
          <cx:pt idx="2345">63</cx:pt>
          <cx:pt idx="2346">56</cx:pt>
          <cx:pt idx="2347">50</cx:pt>
          <cx:pt idx="2348">19</cx:pt>
          <cx:pt idx="2349">3</cx:pt>
          <cx:pt idx="2350">70</cx:pt>
          <cx:pt idx="2351">70</cx:pt>
          <cx:pt idx="2352">70</cx:pt>
          <cx:pt idx="2353">70</cx:pt>
          <cx:pt idx="2354">70</cx:pt>
          <cx:pt idx="2355">70</cx:pt>
          <cx:pt idx="2356">69</cx:pt>
          <cx:pt idx="2357">69</cx:pt>
          <cx:pt idx="2358">69</cx:pt>
          <cx:pt idx="2359">69</cx:pt>
          <cx:pt idx="2360">69</cx:pt>
          <cx:pt idx="2361">69</cx:pt>
          <cx:pt idx="2362">69</cx:pt>
          <cx:pt idx="2363">67</cx:pt>
          <cx:pt idx="2364">67</cx:pt>
          <cx:pt idx="2365">67</cx:pt>
          <cx:pt idx="2366">67</cx:pt>
          <cx:pt idx="2367">66</cx:pt>
          <cx:pt idx="2368">66</cx:pt>
          <cx:pt idx="2369">23</cx:pt>
          <cx:pt idx="2370">23</cx:pt>
          <cx:pt idx="2371">15</cx:pt>
          <cx:pt idx="2372">15</cx:pt>
          <cx:pt idx="2373">44</cx:pt>
          <cx:pt idx="2374">44</cx:pt>
          <cx:pt idx="2375">44</cx:pt>
          <cx:pt idx="2376">44</cx:pt>
          <cx:pt idx="2377">44</cx:pt>
          <cx:pt idx="2378">44</cx:pt>
          <cx:pt idx="2379">44</cx:pt>
          <cx:pt idx="2380">44</cx:pt>
          <cx:pt idx="2381">44</cx:pt>
          <cx:pt idx="2382">44</cx:pt>
          <cx:pt idx="2383">44</cx:pt>
          <cx:pt idx="2384">44</cx:pt>
          <cx:pt idx="2385">44</cx:pt>
          <cx:pt idx="2386">43</cx:pt>
          <cx:pt idx="2387">43</cx:pt>
          <cx:pt idx="2388">43</cx:pt>
          <cx:pt idx="2389">43</cx:pt>
          <cx:pt idx="2390">43</cx:pt>
          <cx:pt idx="2391">43</cx:pt>
          <cx:pt idx="2392">42</cx:pt>
          <cx:pt idx="2393">37</cx:pt>
          <cx:pt idx="2394">15</cx:pt>
          <cx:pt idx="2395">5</cx:pt>
          <cx:pt idx="2396">53</cx:pt>
          <cx:pt idx="2397">53</cx:pt>
          <cx:pt idx="2398">53</cx:pt>
          <cx:pt idx="2399">53</cx:pt>
          <cx:pt idx="2400">53</cx:pt>
          <cx:pt idx="2401">53</cx:pt>
          <cx:pt idx="2402">53</cx:pt>
          <cx:pt idx="2403">53</cx:pt>
          <cx:pt idx="2404">53</cx:pt>
          <cx:pt idx="2405">53</cx:pt>
          <cx:pt idx="2406">53</cx:pt>
          <cx:pt idx="2407">53</cx:pt>
          <cx:pt idx="2408">53</cx:pt>
          <cx:pt idx="2409">52</cx:pt>
          <cx:pt idx="2410">52</cx:pt>
          <cx:pt idx="2411">52</cx:pt>
          <cx:pt idx="2412">51</cx:pt>
          <cx:pt idx="2413">51</cx:pt>
          <cx:pt idx="2414">51</cx:pt>
          <cx:pt idx="2415">50</cx:pt>
          <cx:pt idx="2416">46</cx:pt>
          <cx:pt idx="2417">11</cx:pt>
          <cx:pt idx="2418">61</cx:pt>
          <cx:pt idx="2419">61</cx:pt>
          <cx:pt idx="2420">61</cx:pt>
          <cx:pt idx="2421">61</cx:pt>
          <cx:pt idx="2422">61</cx:pt>
          <cx:pt idx="2423">61</cx:pt>
          <cx:pt idx="2424">61</cx:pt>
          <cx:pt idx="2425">61</cx:pt>
          <cx:pt idx="2426">61</cx:pt>
          <cx:pt idx="2427">61</cx:pt>
          <cx:pt idx="2428">60</cx:pt>
          <cx:pt idx="2429">60</cx:pt>
          <cx:pt idx="2430">60</cx:pt>
          <cx:pt idx="2431">60</cx:pt>
          <cx:pt idx="2432">59</cx:pt>
          <cx:pt idx="2433">58</cx:pt>
          <cx:pt idx="2434">49</cx:pt>
          <cx:pt idx="2435">36</cx:pt>
          <cx:pt idx="2436">35</cx:pt>
          <cx:pt idx="2437">31</cx:pt>
          <cx:pt idx="2438">30</cx:pt>
          <cx:pt idx="2439">29</cx:pt>
          <cx:pt idx="2440">27</cx:pt>
          <cx:pt idx="2441">53</cx:pt>
          <cx:pt idx="2442">53</cx:pt>
          <cx:pt idx="2443">53</cx:pt>
          <cx:pt idx="2444">53</cx:pt>
          <cx:pt idx="2445">53</cx:pt>
          <cx:pt idx="2446">53</cx:pt>
          <cx:pt idx="2447">53</cx:pt>
          <cx:pt idx="2448">53</cx:pt>
          <cx:pt idx="2449">53</cx:pt>
          <cx:pt idx="2450">53</cx:pt>
          <cx:pt idx="2451">52</cx:pt>
          <cx:pt idx="2452">52</cx:pt>
          <cx:pt idx="2453">51</cx:pt>
          <cx:pt idx="2454">51</cx:pt>
          <cx:pt idx="2455">51</cx:pt>
          <cx:pt idx="2456">50</cx:pt>
          <cx:pt idx="2457">47</cx:pt>
          <cx:pt idx="2458">44</cx:pt>
          <cx:pt idx="2459">2</cx:pt>
          <cx:pt idx="2460">55</cx:pt>
          <cx:pt idx="2461">55</cx:pt>
          <cx:pt idx="2462">55</cx:pt>
          <cx:pt idx="2463">55</cx:pt>
          <cx:pt idx="2464">55</cx:pt>
          <cx:pt idx="2465">55</cx:pt>
          <cx:pt idx="2466">55</cx:pt>
          <cx:pt idx="2467">55</cx:pt>
          <cx:pt idx="2468">55</cx:pt>
          <cx:pt idx="2469">55</cx:pt>
          <cx:pt idx="2470">55</cx:pt>
          <cx:pt idx="2471">55</cx:pt>
          <cx:pt idx="2472">54</cx:pt>
          <cx:pt idx="2473">53</cx:pt>
          <cx:pt idx="2474">53</cx:pt>
          <cx:pt idx="2475">46</cx:pt>
          <cx:pt idx="2476">45</cx:pt>
          <cx:pt idx="2477">39</cx:pt>
          <cx:pt idx="2478">31</cx:pt>
          <cx:pt idx="2479">30</cx:pt>
          <cx:pt idx="2480">25</cx:pt>
          <cx:pt idx="2481">25</cx:pt>
          <cx:pt idx="2482">18</cx:pt>
          <cx:pt idx="2483">18</cx:pt>
          <cx:pt idx="2484">71</cx:pt>
          <cx:pt idx="2485">71</cx:pt>
          <cx:pt idx="2486">71</cx:pt>
          <cx:pt idx="2487">71</cx:pt>
          <cx:pt idx="2488">71</cx:pt>
          <cx:pt idx="2489">71</cx:pt>
          <cx:pt idx="2490">71</cx:pt>
          <cx:pt idx="2491">70</cx:pt>
          <cx:pt idx="2492">70</cx:pt>
          <cx:pt idx="2493">70</cx:pt>
          <cx:pt idx="2494">70</cx:pt>
          <cx:pt idx="2495">70</cx:pt>
          <cx:pt idx="2496">70</cx:pt>
          <cx:pt idx="2497">70</cx:pt>
          <cx:pt idx="2498">70</cx:pt>
          <cx:pt idx="2499">70</cx:pt>
          <cx:pt idx="2500">70</cx:pt>
          <cx:pt idx="2501">69</cx:pt>
          <cx:pt idx="2502">69</cx:pt>
          <cx:pt idx="2503">69</cx:pt>
          <cx:pt idx="2504">69</cx:pt>
          <cx:pt idx="2505">65</cx:pt>
          <cx:pt idx="2506">62</cx:pt>
          <cx:pt idx="2507">49</cx:pt>
          <cx:pt idx="2508">55</cx:pt>
          <cx:pt idx="2509">55</cx:pt>
          <cx:pt idx="2510">55</cx:pt>
          <cx:pt idx="2511">55</cx:pt>
          <cx:pt idx="2512">55</cx:pt>
          <cx:pt idx="2513">55</cx:pt>
          <cx:pt idx="2514">55</cx:pt>
          <cx:pt idx="2515">55</cx:pt>
          <cx:pt idx="2516">55</cx:pt>
          <cx:pt idx="2517">55</cx:pt>
          <cx:pt idx="2518">55</cx:pt>
          <cx:pt idx="2519">55</cx:pt>
          <cx:pt idx="2520">55</cx:pt>
          <cx:pt idx="2521">55</cx:pt>
          <cx:pt idx="2522">55</cx:pt>
          <cx:pt idx="2523">55</cx:pt>
          <cx:pt idx="2524">54</cx:pt>
          <cx:pt idx="2525">53</cx:pt>
          <cx:pt idx="2526">53</cx:pt>
          <cx:pt idx="2527">53</cx:pt>
          <cx:pt idx="2528">51</cx:pt>
          <cx:pt idx="2529">43</cx:pt>
          <cx:pt idx="2530">58</cx:pt>
          <cx:pt idx="2531">58</cx:pt>
          <cx:pt idx="2532">58</cx:pt>
          <cx:pt idx="2533">58</cx:pt>
          <cx:pt idx="2534">58</cx:pt>
          <cx:pt idx="2535">58</cx:pt>
          <cx:pt idx="2536">58</cx:pt>
          <cx:pt idx="2537">57</cx:pt>
          <cx:pt idx="2538">57</cx:pt>
          <cx:pt idx="2539">57</cx:pt>
          <cx:pt idx="2540">57</cx:pt>
          <cx:pt idx="2541">57</cx:pt>
          <cx:pt idx="2542">56</cx:pt>
          <cx:pt idx="2543">54</cx:pt>
          <cx:pt idx="2544">49</cx:pt>
          <cx:pt idx="2545">48</cx:pt>
          <cx:pt idx="2546">22</cx:pt>
          <cx:pt idx="2547">19</cx:pt>
          <cx:pt idx="2548">19</cx:pt>
          <cx:pt idx="2549">9</cx:pt>
          <cx:pt idx="2550">58</cx:pt>
          <cx:pt idx="2551">58</cx:pt>
          <cx:pt idx="2552">56</cx:pt>
          <cx:pt idx="2553">56</cx:pt>
          <cx:pt idx="2554">56</cx:pt>
          <cx:pt idx="2555">56</cx:pt>
          <cx:pt idx="2556">56</cx:pt>
          <cx:pt idx="2557">56</cx:pt>
          <cx:pt idx="2558">56</cx:pt>
          <cx:pt idx="2559">56</cx:pt>
          <cx:pt idx="2560">56</cx:pt>
          <cx:pt idx="2561">56</cx:pt>
          <cx:pt idx="2562">55</cx:pt>
          <cx:pt idx="2563">55</cx:pt>
          <cx:pt idx="2564">55</cx:pt>
          <cx:pt idx="2565">55</cx:pt>
          <cx:pt idx="2566">55</cx:pt>
          <cx:pt idx="2567">54</cx:pt>
          <cx:pt idx="2568">52</cx:pt>
          <cx:pt idx="2569">46</cx:pt>
          <cx:pt idx="2570">42</cx:pt>
          <cx:pt idx="2571">31</cx:pt>
          <cx:pt idx="2572">23</cx:pt>
          <cx:pt idx="2573">22</cx:pt>
          <cx:pt idx="2574">14</cx:pt>
          <cx:pt idx="2575">8</cx:pt>
          <cx:pt idx="2576">56</cx:pt>
          <cx:pt idx="2577">56</cx:pt>
          <cx:pt idx="2578">56</cx:pt>
          <cx:pt idx="2579">56</cx:pt>
          <cx:pt idx="2580">56</cx:pt>
          <cx:pt idx="2581">56</cx:pt>
          <cx:pt idx="2582">56</cx:pt>
          <cx:pt idx="2583">56</cx:pt>
          <cx:pt idx="2584">56</cx:pt>
          <cx:pt idx="2585">56</cx:pt>
          <cx:pt idx="2586">56</cx:pt>
          <cx:pt idx="2587">56</cx:pt>
          <cx:pt idx="2588">56</cx:pt>
          <cx:pt idx="2589">56</cx:pt>
          <cx:pt idx="2590">55</cx:pt>
          <cx:pt idx="2591">55</cx:pt>
          <cx:pt idx="2592">55</cx:pt>
          <cx:pt idx="2593">55</cx:pt>
          <cx:pt idx="2594">55</cx:pt>
          <cx:pt idx="2595">54</cx:pt>
          <cx:pt idx="2596">54</cx:pt>
          <cx:pt idx="2597">54</cx:pt>
          <cx:pt idx="2598">54</cx:pt>
          <cx:pt idx="2599">9</cx:pt>
          <cx:pt idx="2600">58</cx:pt>
          <cx:pt idx="2601">58</cx:pt>
          <cx:pt idx="2602">58</cx:pt>
          <cx:pt idx="2603">58</cx:pt>
          <cx:pt idx="2604">58</cx:pt>
          <cx:pt idx="2605">58</cx:pt>
          <cx:pt idx="2606">58</cx:pt>
          <cx:pt idx="2607">58</cx:pt>
          <cx:pt idx="2608">58</cx:pt>
          <cx:pt idx="2609">58</cx:pt>
          <cx:pt idx="2610">58</cx:pt>
          <cx:pt idx="2611">58</cx:pt>
          <cx:pt idx="2612">57</cx:pt>
          <cx:pt idx="2613">57</cx:pt>
          <cx:pt idx="2614">57</cx:pt>
          <cx:pt idx="2615">57</cx:pt>
          <cx:pt idx="2616">57</cx:pt>
          <cx:pt idx="2617">57</cx:pt>
          <cx:pt idx="2618">56</cx:pt>
          <cx:pt idx="2619">56</cx:pt>
          <cx:pt idx="2620">55</cx:pt>
          <cx:pt idx="2621">53</cx:pt>
          <cx:pt idx="2622">44</cx:pt>
          <cx:pt idx="2623">66</cx:pt>
          <cx:pt idx="2624">66</cx:pt>
          <cx:pt idx="2625">66</cx:pt>
          <cx:pt idx="2626">66</cx:pt>
          <cx:pt idx="2627">65</cx:pt>
          <cx:pt idx="2628">65</cx:pt>
          <cx:pt idx="2629">65</cx:pt>
          <cx:pt idx="2630">65</cx:pt>
          <cx:pt idx="2631">65</cx:pt>
          <cx:pt idx="2632">65</cx:pt>
          <cx:pt idx="2633">65</cx:pt>
          <cx:pt idx="2634">65</cx:pt>
          <cx:pt idx="2635">65</cx:pt>
          <cx:pt idx="2636">65</cx:pt>
          <cx:pt idx="2637">65</cx:pt>
          <cx:pt idx="2638">64</cx:pt>
          <cx:pt idx="2639">64</cx:pt>
          <cx:pt idx="2640">64</cx:pt>
          <cx:pt idx="2641">63</cx:pt>
          <cx:pt idx="2642">62</cx:pt>
          <cx:pt idx="2643">61</cx:pt>
          <cx:pt idx="2644">58</cx:pt>
          <cx:pt idx="2645">48</cx:pt>
          <cx:pt idx="2646">28</cx:pt>
          <cx:pt idx="2647">78</cx:pt>
          <cx:pt idx="2648">78</cx:pt>
          <cx:pt idx="2649">78</cx:pt>
          <cx:pt idx="2650">78</cx:pt>
          <cx:pt idx="2651">78</cx:pt>
          <cx:pt idx="2652">78</cx:pt>
          <cx:pt idx="2653">77</cx:pt>
          <cx:pt idx="2654">77</cx:pt>
          <cx:pt idx="2655">77</cx:pt>
          <cx:pt idx="2656">77</cx:pt>
          <cx:pt idx="2657">76</cx:pt>
          <cx:pt idx="2658">76</cx:pt>
          <cx:pt idx="2659">76</cx:pt>
          <cx:pt idx="2660">76</cx:pt>
          <cx:pt idx="2661">75</cx:pt>
          <cx:pt idx="2662">75</cx:pt>
          <cx:pt idx="2663">74</cx:pt>
          <cx:pt idx="2664">73</cx:pt>
          <cx:pt idx="2665">67</cx:pt>
          <cx:pt idx="2666">66</cx:pt>
          <cx:pt idx="2667">32</cx:pt>
          <cx:pt idx="2668">32</cx:pt>
          <cx:pt idx="2669">30</cx:pt>
          <cx:pt idx="2670">70</cx:pt>
          <cx:pt idx="2671">70</cx:pt>
          <cx:pt idx="2672">70</cx:pt>
          <cx:pt idx="2673">70</cx:pt>
          <cx:pt idx="2674">70</cx:pt>
          <cx:pt idx="2675">70</cx:pt>
          <cx:pt idx="2676">70</cx:pt>
          <cx:pt idx="2677">70</cx:pt>
          <cx:pt idx="2678">70</cx:pt>
          <cx:pt idx="2679">70</cx:pt>
          <cx:pt idx="2680">70</cx:pt>
          <cx:pt idx="2681">70</cx:pt>
          <cx:pt idx="2682">69</cx:pt>
          <cx:pt idx="2683">69</cx:pt>
          <cx:pt idx="2684">69</cx:pt>
          <cx:pt idx="2685">69</cx:pt>
          <cx:pt idx="2686">69</cx:pt>
          <cx:pt idx="2687">67</cx:pt>
          <cx:pt idx="2688">61</cx:pt>
          <cx:pt idx="2689">55</cx:pt>
          <cx:pt idx="2690">49</cx:pt>
          <cx:pt idx="2691">36</cx:pt>
          <cx:pt idx="2692">28</cx:pt>
          <cx:pt idx="2693">7</cx:pt>
          <cx:pt idx="2694">57</cx:pt>
          <cx:pt idx="2695">57</cx:pt>
          <cx:pt idx="2696">57</cx:pt>
          <cx:pt idx="2697">57</cx:pt>
          <cx:pt idx="2698">57</cx:pt>
          <cx:pt idx="2699">57</cx:pt>
          <cx:pt idx="2700">57</cx:pt>
          <cx:pt idx="2701">56</cx:pt>
          <cx:pt idx="2702">56</cx:pt>
          <cx:pt idx="2703">56</cx:pt>
          <cx:pt idx="2704">56</cx:pt>
          <cx:pt idx="2705">56</cx:pt>
          <cx:pt idx="2706">56</cx:pt>
          <cx:pt idx="2707">56</cx:pt>
          <cx:pt idx="2708">56</cx:pt>
          <cx:pt idx="2709">56</cx:pt>
          <cx:pt idx="2710">56</cx:pt>
          <cx:pt idx="2711">56</cx:pt>
          <cx:pt idx="2712">55</cx:pt>
          <cx:pt idx="2713">55</cx:pt>
          <cx:pt idx="2714">55</cx:pt>
          <cx:pt idx="2715">55</cx:pt>
          <cx:pt idx="2716">54</cx:pt>
          <cx:pt idx="2717">54</cx:pt>
          <cx:pt idx="2718">52</cx:pt>
          <cx:pt idx="2719">52</cx:pt>
          <cx:pt idx="2720">52</cx:pt>
          <cx:pt idx="2721">52</cx:pt>
          <cx:pt idx="2722">52</cx:pt>
          <cx:pt idx="2723">52</cx:pt>
          <cx:pt idx="2724">52</cx:pt>
          <cx:pt idx="2725">52</cx:pt>
          <cx:pt idx="2726">52</cx:pt>
          <cx:pt idx="2727">52</cx:pt>
          <cx:pt idx="2728">52</cx:pt>
          <cx:pt idx="2729">52</cx:pt>
          <cx:pt idx="2730">51</cx:pt>
          <cx:pt idx="2731">51</cx:pt>
          <cx:pt idx="2732">51</cx:pt>
          <cx:pt idx="2733">50</cx:pt>
          <cx:pt idx="2734">50</cx:pt>
          <cx:pt idx="2735">50</cx:pt>
          <cx:pt idx="2736">49</cx:pt>
          <cx:pt idx="2737">39</cx:pt>
          <cx:pt idx="2738">25</cx:pt>
          <cx:pt idx="2739">23</cx:pt>
          <cx:pt idx="2740">10</cx:pt>
          <cx:pt idx="2741">2</cx:pt>
          <cx:pt idx="2742">60</cx:pt>
          <cx:pt idx="2743">60</cx:pt>
          <cx:pt idx="2744">60</cx:pt>
          <cx:pt idx="2745">60</cx:pt>
          <cx:pt idx="2746">60</cx:pt>
          <cx:pt idx="2747">60</cx:pt>
          <cx:pt idx="2748">59</cx:pt>
          <cx:pt idx="2749">59</cx:pt>
          <cx:pt idx="2750">59</cx:pt>
          <cx:pt idx="2751">59</cx:pt>
          <cx:pt idx="2752">59</cx:pt>
          <cx:pt idx="2753">59</cx:pt>
          <cx:pt idx="2754">59</cx:pt>
          <cx:pt idx="2755">59</cx:pt>
          <cx:pt idx="2756">59</cx:pt>
          <cx:pt idx="2757">58</cx:pt>
          <cx:pt idx="2758">57</cx:pt>
          <cx:pt idx="2759">57</cx:pt>
          <cx:pt idx="2760">57</cx:pt>
          <cx:pt idx="2761">56</cx:pt>
          <cx:pt idx="2762">37</cx:pt>
          <cx:pt idx="2763">35</cx:pt>
          <cx:pt idx="2764">16</cx:pt>
          <cx:pt idx="2765">9</cx:pt>
          <cx:pt idx="2766">70</cx:pt>
          <cx:pt idx="2767">70</cx:pt>
          <cx:pt idx="2768">70</cx:pt>
          <cx:pt idx="2769">70</cx:pt>
          <cx:pt idx="2770">70</cx:pt>
          <cx:pt idx="2771">70</cx:pt>
          <cx:pt idx="2772">69</cx:pt>
          <cx:pt idx="2773">69</cx:pt>
          <cx:pt idx="2774">69</cx:pt>
          <cx:pt idx="2775">69</cx:pt>
          <cx:pt idx="2776">69</cx:pt>
          <cx:pt idx="2777">69</cx:pt>
          <cx:pt idx="2778">68</cx:pt>
          <cx:pt idx="2779">68</cx:pt>
          <cx:pt idx="2780">68</cx:pt>
          <cx:pt idx="2781">68</cx:pt>
          <cx:pt idx="2782">66</cx:pt>
          <cx:pt idx="2783">66</cx:pt>
          <cx:pt idx="2784">65</cx:pt>
          <cx:pt idx="2785">65</cx:pt>
          <cx:pt idx="2786">55</cx:pt>
          <cx:pt idx="2787">26</cx:pt>
          <cx:pt idx="2788">23</cx:pt>
          <cx:pt idx="2789">17</cx:pt>
          <cx:pt idx="2790">44</cx:pt>
          <cx:pt idx="2791">44</cx:pt>
          <cx:pt idx="2792">44</cx:pt>
          <cx:pt idx="2793">44</cx:pt>
          <cx:pt idx="2794">44</cx:pt>
          <cx:pt idx="2795">44</cx:pt>
          <cx:pt idx="2796">44</cx:pt>
          <cx:pt idx="2797">44</cx:pt>
          <cx:pt idx="2798">44</cx:pt>
          <cx:pt idx="2799">44</cx:pt>
          <cx:pt idx="2800">44</cx:pt>
          <cx:pt idx="2801">44</cx:pt>
          <cx:pt idx="2802">44</cx:pt>
          <cx:pt idx="2803">43</cx:pt>
          <cx:pt idx="2804">43</cx:pt>
          <cx:pt idx="2805">43</cx:pt>
          <cx:pt idx="2806">43</cx:pt>
          <cx:pt idx="2807">43</cx:pt>
          <cx:pt idx="2808">43</cx:pt>
          <cx:pt idx="2809">27</cx:pt>
          <cx:pt idx="2810">13</cx:pt>
          <cx:pt idx="2811">12</cx:pt>
          <cx:pt idx="2812">6</cx:pt>
          <cx:pt idx="2813">53</cx:pt>
          <cx:pt idx="2814">53</cx:pt>
          <cx:pt idx="2815">53</cx:pt>
          <cx:pt idx="2816">53</cx:pt>
          <cx:pt idx="2817">53</cx:pt>
          <cx:pt idx="2818">53</cx:pt>
          <cx:pt idx="2819">52</cx:pt>
          <cx:pt idx="2820">52</cx:pt>
          <cx:pt idx="2821">52</cx:pt>
          <cx:pt idx="2822">52</cx:pt>
          <cx:pt idx="2823">52</cx:pt>
          <cx:pt idx="2824">52</cx:pt>
          <cx:pt idx="2825">51</cx:pt>
          <cx:pt idx="2826">51</cx:pt>
          <cx:pt idx="2827">51</cx:pt>
          <cx:pt idx="2828">39</cx:pt>
          <cx:pt idx="2829">32</cx:pt>
          <cx:pt idx="2830">21</cx:pt>
          <cx:pt idx="2831">9</cx:pt>
          <cx:pt idx="2832">4</cx:pt>
          <cx:pt idx="2833">61</cx:pt>
          <cx:pt idx="2834">61</cx:pt>
          <cx:pt idx="2835">61</cx:pt>
          <cx:pt idx="2836">61</cx:pt>
          <cx:pt idx="2837">61</cx:pt>
          <cx:pt idx="2838">61</cx:pt>
          <cx:pt idx="2839">60</cx:pt>
          <cx:pt idx="2840">60</cx:pt>
          <cx:pt idx="2841">60</cx:pt>
          <cx:pt idx="2842">60</cx:pt>
          <cx:pt idx="2843">60</cx:pt>
          <cx:pt idx="2844">60</cx:pt>
          <cx:pt idx="2845">60</cx:pt>
          <cx:pt idx="2846">59</cx:pt>
          <cx:pt idx="2847">59</cx:pt>
          <cx:pt idx="2848">59</cx:pt>
          <cx:pt idx="2849">59</cx:pt>
          <cx:pt idx="2850">59</cx:pt>
          <cx:pt idx="2851">57</cx:pt>
          <cx:pt idx="2852">57</cx:pt>
          <cx:pt idx="2853">56</cx:pt>
          <cx:pt idx="2854">47</cx:pt>
          <cx:pt idx="2855">28</cx:pt>
          <cx:pt idx="2856">9</cx:pt>
          <cx:pt idx="2857">53</cx:pt>
          <cx:pt idx="2858">53</cx:pt>
          <cx:pt idx="2859">53</cx:pt>
          <cx:pt idx="2860">53</cx:pt>
          <cx:pt idx="2861">53</cx:pt>
          <cx:pt idx="2862">53</cx:pt>
          <cx:pt idx="2863">53</cx:pt>
          <cx:pt idx="2864">53</cx:pt>
          <cx:pt idx="2865">53</cx:pt>
          <cx:pt idx="2866">53</cx:pt>
          <cx:pt idx="2867">53</cx:pt>
          <cx:pt idx="2868">53</cx:pt>
          <cx:pt idx="2869">53</cx:pt>
          <cx:pt idx="2870">53</cx:pt>
          <cx:pt idx="2871">53</cx:pt>
          <cx:pt idx="2872">53</cx:pt>
          <cx:pt idx="2873">53</cx:pt>
          <cx:pt idx="2874">53</cx:pt>
          <cx:pt idx="2875">53</cx:pt>
          <cx:pt idx="2876">51</cx:pt>
          <cx:pt idx="2877">51</cx:pt>
          <cx:pt idx="2878">51</cx:pt>
          <cx:pt idx="2879">50</cx:pt>
          <cx:pt idx="2880">11</cx:pt>
          <cx:pt idx="2881">55</cx:pt>
          <cx:pt idx="2882">55</cx:pt>
          <cx:pt idx="2883">55</cx:pt>
          <cx:pt idx="2884">55</cx:pt>
          <cx:pt idx="2885">55</cx:pt>
          <cx:pt idx="2886">55</cx:pt>
          <cx:pt idx="2887">55</cx:pt>
          <cx:pt idx="2888">55</cx:pt>
          <cx:pt idx="2889">55</cx:pt>
          <cx:pt idx="2890">55</cx:pt>
          <cx:pt idx="2891">55</cx:pt>
          <cx:pt idx="2892">55</cx:pt>
          <cx:pt idx="2893">54</cx:pt>
          <cx:pt idx="2894">54</cx:pt>
          <cx:pt idx="2895">54</cx:pt>
          <cx:pt idx="2896">54</cx:pt>
          <cx:pt idx="2897">54</cx:pt>
          <cx:pt idx="2898">54</cx:pt>
          <cx:pt idx="2899">54</cx:pt>
          <cx:pt idx="2900">54</cx:pt>
          <cx:pt idx="2901">52</cx:pt>
          <cx:pt idx="2902">30</cx:pt>
          <cx:pt idx="2903">16</cx:pt>
          <cx:pt idx="2904">15</cx:pt>
          <cx:pt idx="2905">60</cx:pt>
          <cx:pt idx="2906">60</cx:pt>
          <cx:pt idx="2907">60</cx:pt>
          <cx:pt idx="2908">60</cx:pt>
          <cx:pt idx="2909">60</cx:pt>
          <cx:pt idx="2910">60</cx:pt>
          <cx:pt idx="2911">60</cx:pt>
          <cx:pt idx="2912">59</cx:pt>
          <cx:pt idx="2913">59</cx:pt>
          <cx:pt idx="2914">59</cx:pt>
          <cx:pt idx="2915">59</cx:pt>
          <cx:pt idx="2916">59</cx:pt>
          <cx:pt idx="2917">59</cx:pt>
          <cx:pt idx="2918">58</cx:pt>
          <cx:pt idx="2919">58</cx:pt>
          <cx:pt idx="2920">57</cx:pt>
          <cx:pt idx="2921">57</cx:pt>
          <cx:pt idx="2922">57</cx:pt>
          <cx:pt idx="2923">55</cx:pt>
          <cx:pt idx="2924">32</cx:pt>
          <cx:pt idx="2925">24</cx:pt>
          <cx:pt idx="2926">12</cx:pt>
          <cx:pt idx="2927">2</cx:pt>
          <cx:pt idx="2928">55</cx:pt>
          <cx:pt idx="2929">55</cx:pt>
          <cx:pt idx="2930">55</cx:pt>
          <cx:pt idx="2931">55</cx:pt>
          <cx:pt idx="2932">55</cx:pt>
          <cx:pt idx="2933">55</cx:pt>
          <cx:pt idx="2934">55</cx:pt>
          <cx:pt idx="2935">55</cx:pt>
          <cx:pt idx="2936">55</cx:pt>
          <cx:pt idx="2937">54</cx:pt>
          <cx:pt idx="2938">54</cx:pt>
          <cx:pt idx="2939">54</cx:pt>
          <cx:pt idx="2940">54</cx:pt>
          <cx:pt idx="2941">54</cx:pt>
          <cx:pt idx="2942">54</cx:pt>
          <cx:pt idx="2943">54</cx:pt>
          <cx:pt idx="2944">54</cx:pt>
          <cx:pt idx="2945">53</cx:pt>
          <cx:pt idx="2946">53</cx:pt>
          <cx:pt idx="2947">53</cx:pt>
          <cx:pt idx="2948">48</cx:pt>
          <cx:pt idx="2949">19</cx:pt>
          <cx:pt idx="2950">18</cx:pt>
          <cx:pt idx="2951">71</cx:pt>
          <cx:pt idx="2952">71</cx:pt>
          <cx:pt idx="2953">71</cx:pt>
          <cx:pt idx="2954">71</cx:pt>
          <cx:pt idx="2955">71</cx:pt>
          <cx:pt idx="2956">70</cx:pt>
          <cx:pt idx="2957">70</cx:pt>
          <cx:pt idx="2958">70</cx:pt>
          <cx:pt idx="2959">70</cx:pt>
          <cx:pt idx="2960">70</cx:pt>
          <cx:pt idx="2961">70</cx:pt>
          <cx:pt idx="2962">70</cx:pt>
          <cx:pt idx="2963">70</cx:pt>
          <cx:pt idx="2964">70</cx:pt>
          <cx:pt idx="2965">70</cx:pt>
          <cx:pt idx="2966">69</cx:pt>
          <cx:pt idx="2967">69</cx:pt>
          <cx:pt idx="2968">69</cx:pt>
          <cx:pt idx="2969">68</cx:pt>
          <cx:pt idx="2970">68</cx:pt>
          <cx:pt idx="2971">61</cx:pt>
          <cx:pt idx="2972">46</cx:pt>
          <cx:pt idx="2973">26</cx:pt>
          <cx:pt idx="2974">21</cx:pt>
          <cx:pt idx="2975">58</cx:pt>
          <cx:pt idx="2976">58</cx:pt>
          <cx:pt idx="2977">58</cx:pt>
          <cx:pt idx="2978">58</cx:pt>
          <cx:pt idx="2979">58</cx:pt>
          <cx:pt idx="2980">58</cx:pt>
          <cx:pt idx="2981">58</cx:pt>
          <cx:pt idx="2982">58</cx:pt>
          <cx:pt idx="2983">58</cx:pt>
          <cx:pt idx="2984">58</cx:pt>
          <cx:pt idx="2985">58</cx:pt>
          <cx:pt idx="2986">58</cx:pt>
          <cx:pt idx="2987">57</cx:pt>
          <cx:pt idx="2988">57</cx:pt>
          <cx:pt idx="2989">53</cx:pt>
          <cx:pt idx="2990">52</cx:pt>
          <cx:pt idx="2991">46</cx:pt>
          <cx:pt idx="2992">38</cx:pt>
          <cx:pt idx="2993">34</cx:pt>
          <cx:pt idx="2994">10</cx:pt>
          <cx:pt idx="2995">56</cx:pt>
          <cx:pt idx="2996">56</cx:pt>
          <cx:pt idx="2997">56</cx:pt>
          <cx:pt idx="2998">56</cx:pt>
          <cx:pt idx="2999">56</cx:pt>
          <cx:pt idx="3000">56</cx:pt>
          <cx:pt idx="3001">56</cx:pt>
          <cx:pt idx="3002">56</cx:pt>
          <cx:pt idx="3003">56</cx:pt>
          <cx:pt idx="3004">56</cx:pt>
          <cx:pt idx="3005">56</cx:pt>
          <cx:pt idx="3006">56</cx:pt>
          <cx:pt idx="3007">56</cx:pt>
          <cx:pt idx="3008">56</cx:pt>
          <cx:pt idx="3009">56</cx:pt>
          <cx:pt idx="3010">55</cx:pt>
          <cx:pt idx="3011">55</cx:pt>
          <cx:pt idx="3012">55</cx:pt>
          <cx:pt idx="3013">54</cx:pt>
          <cx:pt idx="3014">54</cx:pt>
          <cx:pt idx="3015">54</cx:pt>
          <cx:pt idx="3016">54</cx:pt>
          <cx:pt idx="3017">46</cx:pt>
          <cx:pt idx="3018">3</cx:pt>
          <cx:pt idx="3019">56</cx:pt>
          <cx:pt idx="3020">56</cx:pt>
          <cx:pt idx="3021">56</cx:pt>
          <cx:pt idx="3022">56</cx:pt>
          <cx:pt idx="3023">56</cx:pt>
          <cx:pt idx="3024">56</cx:pt>
          <cx:pt idx="3025">56</cx:pt>
          <cx:pt idx="3026">56</cx:pt>
          <cx:pt idx="3027">56</cx:pt>
          <cx:pt idx="3028">56</cx:pt>
          <cx:pt idx="3029">56</cx:pt>
          <cx:pt idx="3030">56</cx:pt>
          <cx:pt idx="3031">56</cx:pt>
          <cx:pt idx="3032">56</cx:pt>
          <cx:pt idx="3033">56</cx:pt>
          <cx:pt idx="3034">56</cx:pt>
          <cx:pt idx="3035">56</cx:pt>
          <cx:pt idx="3036">55</cx:pt>
          <cx:pt idx="3037">55</cx:pt>
          <cx:pt idx="3038">55</cx:pt>
          <cx:pt idx="3039">55</cx:pt>
          <cx:pt idx="3040">54</cx:pt>
          <cx:pt idx="3041">53</cx:pt>
          <cx:pt idx="3042">12</cx:pt>
          <cx:pt idx="3043">57</cx:pt>
          <cx:pt idx="3044">57</cx:pt>
          <cx:pt idx="3045">57</cx:pt>
          <cx:pt idx="3046">57</cx:pt>
          <cx:pt idx="3047">57</cx:pt>
          <cx:pt idx="3048">57</cx:pt>
          <cx:pt idx="3049">57</cx:pt>
          <cx:pt idx="3050">57</cx:pt>
          <cx:pt idx="3051">57</cx:pt>
          <cx:pt idx="3052">57</cx:pt>
          <cx:pt idx="3053">57</cx:pt>
          <cx:pt idx="3054">57</cx:pt>
          <cx:pt idx="3055">57</cx:pt>
          <cx:pt idx="3056">57</cx:pt>
          <cx:pt idx="3057">56</cx:pt>
          <cx:pt idx="3058">56</cx:pt>
          <cx:pt idx="3059">56</cx:pt>
          <cx:pt idx="3060">55</cx:pt>
          <cx:pt idx="3061">55</cx:pt>
          <cx:pt idx="3062">55</cx:pt>
          <cx:pt idx="3063">55</cx:pt>
          <cx:pt idx="3064">54</cx:pt>
          <cx:pt idx="3065">25</cx:pt>
          <cx:pt idx="3066">24</cx:pt>
          <cx:pt idx="3067">66</cx:pt>
          <cx:pt idx="3068">66</cx:pt>
          <cx:pt idx="3069">66</cx:pt>
          <cx:pt idx="3070">66</cx:pt>
          <cx:pt idx="3071">66</cx:pt>
          <cx:pt idx="3072">66</cx:pt>
          <cx:pt idx="3073">66</cx:pt>
          <cx:pt idx="3074">66</cx:pt>
          <cx:pt idx="3075">66</cx:pt>
          <cx:pt idx="3076">65</cx:pt>
          <cx:pt idx="3077">65</cx:pt>
          <cx:pt idx="3078">65</cx:pt>
          <cx:pt idx="3079">65</cx:pt>
          <cx:pt idx="3080">65</cx:pt>
          <cx:pt idx="3081">65</cx:pt>
          <cx:pt idx="3082">65</cx:pt>
          <cx:pt idx="3083">65</cx:pt>
          <cx:pt idx="3084">64</cx:pt>
          <cx:pt idx="3085">63</cx:pt>
          <cx:pt idx="3086">37</cx:pt>
          <cx:pt idx="3087">35</cx:pt>
          <cx:pt idx="3088">22</cx:pt>
          <cx:pt idx="3089">12</cx:pt>
          <cx:pt idx="3090">12</cx:pt>
          <cx:pt idx="3091">78</cx:pt>
          <cx:pt idx="3092">78</cx:pt>
          <cx:pt idx="3093">78</cx:pt>
          <cx:pt idx="3094">78</cx:pt>
          <cx:pt idx="3095">78</cx:pt>
          <cx:pt idx="3096">78</cx:pt>
          <cx:pt idx="3097">78</cx:pt>
          <cx:pt idx="3098">78</cx:pt>
          <cx:pt idx="3099">78</cx:pt>
          <cx:pt idx="3100">78</cx:pt>
          <cx:pt idx="3101">77</cx:pt>
          <cx:pt idx="3102">77</cx:pt>
          <cx:pt idx="3103">77</cx:pt>
          <cx:pt idx="3104">77</cx:pt>
          <cx:pt idx="3105">76</cx:pt>
          <cx:pt idx="3106">70</cx:pt>
          <cx:pt idx="3107">65</cx:pt>
          <cx:pt idx="3108">64</cx:pt>
          <cx:pt idx="3109">63</cx:pt>
          <cx:pt idx="3110">15</cx:pt>
          <cx:pt idx="3111">5</cx:pt>
          <cx:pt idx="3112">70</cx:pt>
          <cx:pt idx="3113">70</cx:pt>
          <cx:pt idx="3114">70</cx:pt>
          <cx:pt idx="3115">70</cx:pt>
          <cx:pt idx="3116">70</cx:pt>
          <cx:pt idx="3117">70</cx:pt>
          <cx:pt idx="3118">70</cx:pt>
          <cx:pt idx="3119">70</cx:pt>
          <cx:pt idx="3120">70</cx:pt>
          <cx:pt idx="3121">70</cx:pt>
          <cx:pt idx="3122">70</cx:pt>
          <cx:pt idx="3123">70</cx:pt>
          <cx:pt idx="3124">70</cx:pt>
          <cx:pt idx="3125">70</cx:pt>
          <cx:pt idx="3126">69</cx:pt>
          <cx:pt idx="3127">69</cx:pt>
          <cx:pt idx="3128">69</cx:pt>
          <cx:pt idx="3129">69</cx:pt>
          <cx:pt idx="3130">69</cx:pt>
          <cx:pt idx="3131">69</cx:pt>
          <cx:pt idx="3132">56</cx:pt>
          <cx:pt idx="3133">43</cx:pt>
          <cx:pt idx="3134">24</cx:pt>
          <cx:pt idx="3135">22</cx:pt>
          <cx:pt idx="3136">57</cx:pt>
          <cx:pt idx="3137">57</cx:pt>
          <cx:pt idx="3138">57</cx:pt>
          <cx:pt idx="3139">57</cx:pt>
          <cx:pt idx="3140">57</cx:pt>
          <cx:pt idx="3141">57</cx:pt>
          <cx:pt idx="3142">57</cx:pt>
          <cx:pt idx="3143">57</cx:pt>
          <cx:pt idx="3144">57</cx:pt>
          <cx:pt idx="3145">57</cx:pt>
          <cx:pt idx="3146">57</cx:pt>
          <cx:pt idx="3147">57</cx:pt>
          <cx:pt idx="3148">57</cx:pt>
          <cx:pt idx="3149">57</cx:pt>
          <cx:pt idx="3150">57</cx:pt>
          <cx:pt idx="3151">56</cx:pt>
          <cx:pt idx="3152">56</cx:pt>
          <cx:pt idx="3153">56</cx:pt>
          <cx:pt idx="3154">55</cx:pt>
          <cx:pt idx="3155">40</cx:pt>
          <cx:pt idx="3156">33</cx:pt>
          <cx:pt idx="3157">33</cx:pt>
          <cx:pt idx="3158">26</cx:pt>
          <cx:pt idx="3159">52</cx:pt>
          <cx:pt idx="3160">52</cx:pt>
          <cx:pt idx="3161">52</cx:pt>
          <cx:pt idx="3162">52</cx:pt>
          <cx:pt idx="3163">52</cx:pt>
          <cx:pt idx="3164">52</cx:pt>
          <cx:pt idx="3165">52</cx:pt>
          <cx:pt idx="3166">52</cx:pt>
          <cx:pt idx="3167">52</cx:pt>
          <cx:pt idx="3168">52</cx:pt>
          <cx:pt idx="3169">52</cx:pt>
          <cx:pt idx="3170">52</cx:pt>
          <cx:pt idx="3171">52</cx:pt>
          <cx:pt idx="3172">52</cx:pt>
          <cx:pt idx="3173">52</cx:pt>
          <cx:pt idx="3174">51</cx:pt>
          <cx:pt idx="3175">51</cx:pt>
          <cx:pt idx="3176">51</cx:pt>
          <cx:pt idx="3177">51</cx:pt>
          <cx:pt idx="3178">50</cx:pt>
          <cx:pt idx="3179">50</cx:pt>
          <cx:pt idx="3180">11</cx:pt>
          <cx:pt idx="3181">67</cx:pt>
          <cx:pt idx="3182">67</cx:pt>
          <cx:pt idx="3183">67</cx:pt>
          <cx:pt idx="3184">67</cx:pt>
          <cx:pt idx="3185">67</cx:pt>
          <cx:pt idx="3186">67</cx:pt>
          <cx:pt idx="3187">67</cx:pt>
          <cx:pt idx="3188">67</cx:pt>
          <cx:pt idx="3189">67</cx:pt>
          <cx:pt idx="3190">67</cx:pt>
          <cx:pt idx="3191">67</cx:pt>
          <cx:pt idx="3192">67</cx:pt>
          <cx:pt idx="3193">67</cx:pt>
          <cx:pt idx="3194">67</cx:pt>
          <cx:pt idx="3195">66</cx:pt>
          <cx:pt idx="3196">66</cx:pt>
          <cx:pt idx="3197">66</cx:pt>
          <cx:pt idx="3198">66</cx:pt>
          <cx:pt idx="3199">65</cx:pt>
          <cx:pt idx="3200">65</cx:pt>
          <cx:pt idx="3201">64</cx:pt>
          <cx:pt idx="3202">64</cx:pt>
          <cx:pt idx="3203">64</cx:pt>
          <cx:pt idx="3204">56</cx:pt>
          <cx:pt idx="3205">69</cx:pt>
          <cx:pt idx="3206">69</cx:pt>
          <cx:pt idx="3207">69</cx:pt>
          <cx:pt idx="3208">69</cx:pt>
          <cx:pt idx="3209">69</cx:pt>
          <cx:pt idx="3210">69</cx:pt>
          <cx:pt idx="3211">69</cx:pt>
          <cx:pt idx="3212">69</cx:pt>
          <cx:pt idx="3213">69</cx:pt>
          <cx:pt idx="3214">69</cx:pt>
          <cx:pt idx="3215">69</cx:pt>
          <cx:pt idx="3216">69</cx:pt>
          <cx:pt idx="3217">69</cx:pt>
          <cx:pt idx="3218">69</cx:pt>
          <cx:pt idx="3219">68</cx:pt>
          <cx:pt idx="3220">68</cx:pt>
          <cx:pt idx="3221">68</cx:pt>
          <cx:pt idx="3222">67</cx:pt>
          <cx:pt idx="3223">67</cx:pt>
          <cx:pt idx="3224">67</cx:pt>
          <cx:pt idx="3225">66</cx:pt>
          <cx:pt idx="3226">66</cx:pt>
          <cx:pt idx="3227">60</cx:pt>
          <cx:pt idx="3228">58</cx:pt>
          <cx:pt idx="3229">44</cx:pt>
          <cx:pt idx="3230">44</cx:pt>
          <cx:pt idx="3231">44</cx:pt>
          <cx:pt idx="3232">44</cx:pt>
          <cx:pt idx="3233">44</cx:pt>
          <cx:pt idx="3234">44</cx:pt>
          <cx:pt idx="3235">44</cx:pt>
          <cx:pt idx="3236">44</cx:pt>
          <cx:pt idx="3237">44</cx:pt>
          <cx:pt idx="3238">44</cx:pt>
          <cx:pt idx="3239">44</cx:pt>
          <cx:pt idx="3240">44</cx:pt>
          <cx:pt idx="3241">44</cx:pt>
          <cx:pt idx="3242">43</cx:pt>
          <cx:pt idx="3243">43</cx:pt>
          <cx:pt idx="3244">43</cx:pt>
          <cx:pt idx="3245">43</cx:pt>
          <cx:pt idx="3246">43</cx:pt>
          <cx:pt idx="3247">29</cx:pt>
          <cx:pt idx="3248">4</cx:pt>
          <cx:pt idx="3249">53</cx:pt>
          <cx:pt idx="3250">53</cx:pt>
          <cx:pt idx="3251">53</cx:pt>
          <cx:pt idx="3252">53</cx:pt>
          <cx:pt idx="3253">53</cx:pt>
          <cx:pt idx="3254">53</cx:pt>
          <cx:pt idx="3255">53</cx:pt>
          <cx:pt idx="3256">53</cx:pt>
          <cx:pt idx="3257">53</cx:pt>
          <cx:pt idx="3258">53</cx:pt>
          <cx:pt idx="3259">53</cx:pt>
          <cx:pt idx="3260">53</cx:pt>
          <cx:pt idx="3261">53</cx:pt>
          <cx:pt idx="3262">52</cx:pt>
          <cx:pt idx="3263">52</cx:pt>
          <cx:pt idx="3264">52</cx:pt>
          <cx:pt idx="3265">52</cx:pt>
          <cx:pt idx="3266">52</cx:pt>
          <cx:pt idx="3267">52</cx:pt>
          <cx:pt idx="3268">51</cx:pt>
          <cx:pt idx="3269">50</cx:pt>
          <cx:pt idx="3270">47</cx:pt>
          <cx:pt idx="3271">32</cx:pt>
          <cx:pt idx="3272">8</cx:pt>
          <cx:pt idx="3273">59</cx:pt>
          <cx:pt idx="3274">59</cx:pt>
          <cx:pt idx="3275">59</cx:pt>
          <cx:pt idx="3276">59</cx:pt>
          <cx:pt idx="3277">59</cx:pt>
          <cx:pt idx="3278">59</cx:pt>
          <cx:pt idx="3279">59</cx:pt>
          <cx:pt idx="3280">59</cx:pt>
          <cx:pt idx="3281">59</cx:pt>
          <cx:pt idx="3282">59</cx:pt>
          <cx:pt idx="3283">59</cx:pt>
          <cx:pt idx="3284">59</cx:pt>
          <cx:pt idx="3285">59</cx:pt>
          <cx:pt idx="3286">59</cx:pt>
          <cx:pt idx="3287">59</cx:pt>
          <cx:pt idx="3288">59</cx:pt>
          <cx:pt idx="3289">58</cx:pt>
          <cx:pt idx="3290">57</cx:pt>
          <cx:pt idx="3291">57</cx:pt>
          <cx:pt idx="3292">38</cx:pt>
          <cx:pt idx="3293">38</cx:pt>
          <cx:pt idx="3294">36</cx:pt>
          <cx:pt idx="3295">30</cx:pt>
          <cx:pt idx="3296">22</cx:pt>
          <cx:pt idx="3297">53</cx:pt>
          <cx:pt idx="3298">53</cx:pt>
          <cx:pt idx="3299">53</cx:pt>
          <cx:pt idx="3300">53</cx:pt>
          <cx:pt idx="3301">53</cx:pt>
          <cx:pt idx="3302">53</cx:pt>
          <cx:pt idx="3303">53</cx:pt>
          <cx:pt idx="3304">53</cx:pt>
          <cx:pt idx="3305">53</cx:pt>
          <cx:pt idx="3306">53</cx:pt>
          <cx:pt idx="3307">53</cx:pt>
          <cx:pt idx="3308">53</cx:pt>
          <cx:pt idx="3309">53</cx:pt>
          <cx:pt idx="3310">53</cx:pt>
          <cx:pt idx="3311">52</cx:pt>
          <cx:pt idx="3312">52</cx:pt>
          <cx:pt idx="3313">52</cx:pt>
          <cx:pt idx="3314">52</cx:pt>
          <cx:pt idx="3315">51</cx:pt>
          <cx:pt idx="3316">37</cx:pt>
          <cx:pt idx="3317">32</cx:pt>
          <cx:pt idx="3318">18</cx:pt>
          <cx:pt idx="3319">55</cx:pt>
          <cx:pt idx="3320">55</cx:pt>
          <cx:pt idx="3321">55</cx:pt>
          <cx:pt idx="3322">55</cx:pt>
          <cx:pt idx="3323">55</cx:pt>
          <cx:pt idx="3324">55</cx:pt>
          <cx:pt idx="3325">55</cx:pt>
          <cx:pt idx="3326">55</cx:pt>
          <cx:pt idx="3327">55</cx:pt>
          <cx:pt idx="3328">55</cx:pt>
          <cx:pt idx="3329">55</cx:pt>
          <cx:pt idx="3330">55</cx:pt>
          <cx:pt idx="3331">55</cx:pt>
          <cx:pt idx="3332">55</cx:pt>
          <cx:pt idx="3333">55</cx:pt>
          <cx:pt idx="3334">54</cx:pt>
          <cx:pt idx="3335">54</cx:pt>
          <cx:pt idx="3336">54</cx:pt>
          <cx:pt idx="3337">53</cx:pt>
          <cx:pt idx="3338">53</cx:pt>
          <cx:pt idx="3339">16</cx:pt>
          <cx:pt idx="3340">16</cx:pt>
          <cx:pt idx="3341">60</cx:pt>
          <cx:pt idx="3342">60</cx:pt>
          <cx:pt idx="3343">60</cx:pt>
          <cx:pt idx="3344">60</cx:pt>
          <cx:pt idx="3345">60</cx:pt>
          <cx:pt idx="3346">60</cx:pt>
          <cx:pt idx="3347">60</cx:pt>
          <cx:pt idx="3348">60</cx:pt>
          <cx:pt idx="3349">60</cx:pt>
          <cx:pt idx="3350">60</cx:pt>
          <cx:pt idx="3351">60</cx:pt>
          <cx:pt idx="3352">60</cx:pt>
          <cx:pt idx="3353">60</cx:pt>
          <cx:pt idx="3354">60</cx:pt>
          <cx:pt idx="3355">59</cx:pt>
          <cx:pt idx="3356">59</cx:pt>
          <cx:pt idx="3357">59</cx:pt>
          <cx:pt idx="3358">59</cx:pt>
          <cx:pt idx="3359">59</cx:pt>
          <cx:pt idx="3360">58</cx:pt>
          <cx:pt idx="3361">58</cx:pt>
          <cx:pt idx="3362">55</cx:pt>
          <cx:pt idx="3363">43</cx:pt>
          <cx:pt idx="3364">21</cx:pt>
          <cx:pt idx="3365">55</cx:pt>
          <cx:pt idx="3366">55</cx:pt>
          <cx:pt idx="3367">55</cx:pt>
          <cx:pt idx="3368">55</cx:pt>
          <cx:pt idx="3369">55</cx:pt>
          <cx:pt idx="3370">55</cx:pt>
          <cx:pt idx="3371">55</cx:pt>
          <cx:pt idx="3372">55</cx:pt>
          <cx:pt idx="3373">55</cx:pt>
          <cx:pt idx="3374">55</cx:pt>
          <cx:pt idx="3375">55</cx:pt>
          <cx:pt idx="3376">55</cx:pt>
          <cx:pt idx="3377">55</cx:pt>
          <cx:pt idx="3378">55</cx:pt>
          <cx:pt idx="3379">55</cx:pt>
          <cx:pt idx="3380">55</cx:pt>
          <cx:pt idx="3381">55</cx:pt>
          <cx:pt idx="3382">41</cx:pt>
          <cx:pt idx="3383">37</cx:pt>
          <cx:pt idx="3384">37</cx:pt>
          <cx:pt idx="3385">19</cx:pt>
          <cx:pt idx="3386">7</cx:pt>
          <cx:pt idx="3387">7</cx:pt>
          <cx:pt idx="3388">56</cx:pt>
          <cx:pt idx="3389">56</cx:pt>
          <cx:pt idx="3390">56</cx:pt>
          <cx:pt idx="3391">56</cx:pt>
          <cx:pt idx="3392">56</cx:pt>
          <cx:pt idx="3393">56</cx:pt>
          <cx:pt idx="3394">56</cx:pt>
          <cx:pt idx="3395">56</cx:pt>
          <cx:pt idx="3396">56</cx:pt>
          <cx:pt idx="3397">56</cx:pt>
          <cx:pt idx="3398">56</cx:pt>
          <cx:pt idx="3399">56</cx:pt>
          <cx:pt idx="3400">56</cx:pt>
          <cx:pt idx="3401">55</cx:pt>
          <cx:pt idx="3402">55</cx:pt>
          <cx:pt idx="3403">55</cx:pt>
          <cx:pt idx="3404">55</cx:pt>
          <cx:pt idx="3405">55</cx:pt>
          <cx:pt idx="3406">55</cx:pt>
          <cx:pt idx="3407">54</cx:pt>
          <cx:pt idx="3408">54</cx:pt>
          <cx:pt idx="3409">54</cx:pt>
          <cx:pt idx="3410">16</cx:pt>
          <cx:pt idx="3411">14</cx:pt>
          <cx:pt idx="3412">71</cx:pt>
          <cx:pt idx="3413">71</cx:pt>
          <cx:pt idx="3414">71</cx:pt>
          <cx:pt idx="3415">71</cx:pt>
          <cx:pt idx="3416">71</cx:pt>
          <cx:pt idx="3417">71</cx:pt>
          <cx:pt idx="3418">71</cx:pt>
          <cx:pt idx="3419">71</cx:pt>
          <cx:pt idx="3420">71</cx:pt>
          <cx:pt idx="3421">70</cx:pt>
          <cx:pt idx="3422">70</cx:pt>
          <cx:pt idx="3423">70</cx:pt>
          <cx:pt idx="3424">70</cx:pt>
          <cx:pt idx="3425">70</cx:pt>
          <cx:pt idx="3426">70</cx:pt>
          <cx:pt idx="3427">70</cx:pt>
          <cx:pt idx="3428">69</cx:pt>
          <cx:pt idx="3429">69</cx:pt>
          <cx:pt idx="3430">68</cx:pt>
          <cx:pt idx="3431">54</cx:pt>
          <cx:pt idx="3432">5</cx:pt>
          <cx:pt idx="3433">58</cx:pt>
          <cx:pt idx="3434">58</cx:pt>
          <cx:pt idx="3435">58</cx:pt>
          <cx:pt idx="3436">58</cx:pt>
          <cx:pt idx="3437">58</cx:pt>
          <cx:pt idx="3438">58</cx:pt>
          <cx:pt idx="3439">58</cx:pt>
          <cx:pt idx="3440">58</cx:pt>
          <cx:pt idx="3441">58</cx:pt>
          <cx:pt idx="3442">58</cx:pt>
          <cx:pt idx="3443">58</cx:pt>
          <cx:pt idx="3444">58</cx:pt>
          <cx:pt idx="3445">57</cx:pt>
          <cx:pt idx="3446">57</cx:pt>
          <cx:pt idx="3447">57</cx:pt>
          <cx:pt idx="3448">56</cx:pt>
          <cx:pt idx="3449">56</cx:pt>
          <cx:pt idx="3450">56</cx:pt>
          <cx:pt idx="3451">39</cx:pt>
          <cx:pt idx="3452">26</cx:pt>
          <cx:pt idx="3453">24</cx:pt>
          <cx:pt idx="3454">56</cx:pt>
          <cx:pt idx="3455">56</cx:pt>
          <cx:pt idx="3456">56</cx:pt>
          <cx:pt idx="3457">56</cx:pt>
          <cx:pt idx="3458">56</cx:pt>
          <cx:pt idx="3459">56</cx:pt>
          <cx:pt idx="3460">56</cx:pt>
          <cx:pt idx="3461">56</cx:pt>
          <cx:pt idx="3462">56</cx:pt>
          <cx:pt idx="3463">56</cx:pt>
          <cx:pt idx="3464">56</cx:pt>
          <cx:pt idx="3465">55</cx:pt>
          <cx:pt idx="3466">55</cx:pt>
          <cx:pt idx="3467">55</cx:pt>
          <cx:pt idx="3468">55</cx:pt>
          <cx:pt idx="3469">54</cx:pt>
          <cx:pt idx="3470">53</cx:pt>
          <cx:pt idx="3471">51</cx:pt>
          <cx:pt idx="3472">45</cx:pt>
          <cx:pt idx="3473">27</cx:pt>
          <cx:pt idx="3474">22</cx:pt>
          <cx:pt idx="3475">56</cx:pt>
          <cx:pt idx="3476">56</cx:pt>
          <cx:pt idx="3477">56</cx:pt>
          <cx:pt idx="3478">56</cx:pt>
          <cx:pt idx="3479">56</cx:pt>
          <cx:pt idx="3480">56</cx:pt>
          <cx:pt idx="3481">56</cx:pt>
          <cx:pt idx="3482">56</cx:pt>
          <cx:pt idx="3483">56</cx:pt>
          <cx:pt idx="3484">56</cx:pt>
          <cx:pt idx="3485">56</cx:pt>
          <cx:pt idx="3486">56</cx:pt>
          <cx:pt idx="3487">56</cx:pt>
          <cx:pt idx="3488">56</cx:pt>
          <cx:pt idx="3489">55</cx:pt>
          <cx:pt idx="3490">55</cx:pt>
          <cx:pt idx="3491">55</cx:pt>
          <cx:pt idx="3492">55</cx:pt>
          <cx:pt idx="3493">21</cx:pt>
          <cx:pt idx="3494">15</cx:pt>
          <cx:pt idx="3495">5</cx:pt>
          <cx:pt idx="3496">4</cx:pt>
          <cx:pt idx="3497">57</cx:pt>
          <cx:pt idx="3498">57</cx:pt>
          <cx:pt idx="3499">57</cx:pt>
          <cx:pt idx="3500">57</cx:pt>
          <cx:pt idx="3501">57</cx:pt>
          <cx:pt idx="3502">57</cx:pt>
          <cx:pt idx="3503">57</cx:pt>
          <cx:pt idx="3504">57</cx:pt>
          <cx:pt idx="3505">57</cx:pt>
          <cx:pt idx="3506">57</cx:pt>
          <cx:pt idx="3507">57</cx:pt>
          <cx:pt idx="3508">57</cx:pt>
          <cx:pt idx="3509">57</cx:pt>
          <cx:pt idx="3510">57</cx:pt>
          <cx:pt idx="3511">57</cx:pt>
          <cx:pt idx="3512">56</cx:pt>
          <cx:pt idx="3513">56</cx:pt>
          <cx:pt idx="3514">56</cx:pt>
          <cx:pt idx="3515">56</cx:pt>
          <cx:pt idx="3516">56</cx:pt>
          <cx:pt idx="3517">55</cx:pt>
          <cx:pt idx="3518">16</cx:pt>
          <cx:pt idx="3519">66</cx:pt>
          <cx:pt idx="3520">66</cx:pt>
          <cx:pt idx="3521">66</cx:pt>
          <cx:pt idx="3522">66</cx:pt>
          <cx:pt idx="3523">66</cx:pt>
          <cx:pt idx="3524">66</cx:pt>
          <cx:pt idx="3525">66</cx:pt>
          <cx:pt idx="3526">66</cx:pt>
          <cx:pt idx="3527">66</cx:pt>
          <cx:pt idx="3528">65</cx:pt>
          <cx:pt idx="3529">65</cx:pt>
          <cx:pt idx="3530">65</cx:pt>
          <cx:pt idx="3531">65</cx:pt>
          <cx:pt idx="3532">65</cx:pt>
          <cx:pt idx="3533">65</cx:pt>
          <cx:pt idx="3534">65</cx:pt>
          <cx:pt idx="3535">65</cx:pt>
          <cx:pt idx="3536">64</cx:pt>
          <cx:pt idx="3537">64</cx:pt>
          <cx:pt idx="3538">52</cx:pt>
          <cx:pt idx="3539">21</cx:pt>
          <cx:pt idx="3540">8</cx:pt>
          <cx:pt idx="3541">78</cx:pt>
          <cx:pt idx="3542">78</cx:pt>
          <cx:pt idx="3543">78</cx:pt>
          <cx:pt idx="3544">78</cx:pt>
          <cx:pt idx="3545">78</cx:pt>
          <cx:pt idx="3546">78</cx:pt>
          <cx:pt idx="3547">78</cx:pt>
          <cx:pt idx="3548">78</cx:pt>
          <cx:pt idx="3549">78</cx:pt>
          <cx:pt idx="3550">78</cx:pt>
          <cx:pt idx="3551">78</cx:pt>
          <cx:pt idx="3552">78</cx:pt>
          <cx:pt idx="3553">78</cx:pt>
          <cx:pt idx="3554">78</cx:pt>
          <cx:pt idx="3555">78</cx:pt>
          <cx:pt idx="3556">72</cx:pt>
          <cx:pt idx="3557">63</cx:pt>
          <cx:pt idx="3558">61</cx:pt>
          <cx:pt idx="3559">58</cx:pt>
          <cx:pt idx="3560">44</cx:pt>
          <cx:pt idx="3561">28</cx:pt>
          <cx:pt idx="3562">7</cx:pt>
          <cx:pt idx="3563">70</cx:pt>
          <cx:pt idx="3564">70</cx:pt>
          <cx:pt idx="3565">70</cx:pt>
          <cx:pt idx="3566">70</cx:pt>
          <cx:pt idx="3567">70</cx:pt>
          <cx:pt idx="3568">69</cx:pt>
          <cx:pt idx="3569">69</cx:pt>
          <cx:pt idx="3570">69</cx:pt>
          <cx:pt idx="3571">69</cx:pt>
          <cx:pt idx="3572">69</cx:pt>
          <cx:pt idx="3573">69</cx:pt>
          <cx:pt idx="3574">69</cx:pt>
          <cx:pt idx="3575">69</cx:pt>
          <cx:pt idx="3576">69</cx:pt>
          <cx:pt idx="3577">68</cx:pt>
          <cx:pt idx="3578">68</cx:pt>
          <cx:pt idx="3579">68</cx:pt>
          <cx:pt idx="3580">67</cx:pt>
          <cx:pt idx="3581">67</cx:pt>
          <cx:pt idx="3582">63</cx:pt>
          <cx:pt idx="3583">45</cx:pt>
          <cx:pt idx="3584">43</cx:pt>
          <cx:pt idx="3585">52</cx:pt>
          <cx:pt idx="3586">52</cx:pt>
          <cx:pt idx="3587">52</cx:pt>
          <cx:pt idx="3588">52</cx:pt>
          <cx:pt idx="3589">52</cx:pt>
          <cx:pt idx="3590">52</cx:pt>
          <cx:pt idx="3591">52</cx:pt>
          <cx:pt idx="3592">52</cx:pt>
          <cx:pt idx="3593">52</cx:pt>
          <cx:pt idx="3594">52</cx:pt>
          <cx:pt idx="3595">52</cx:pt>
          <cx:pt idx="3596">52</cx:pt>
          <cx:pt idx="3597">52</cx:pt>
          <cx:pt idx="3598">52</cx:pt>
          <cx:pt idx="3599">52</cx:pt>
          <cx:pt idx="3600">52</cx:pt>
          <cx:pt idx="3601">52</cx:pt>
          <cx:pt idx="3602">52</cx:pt>
          <cx:pt idx="3603">51</cx:pt>
          <cx:pt idx="3604">46</cx:pt>
          <cx:pt idx="3605">41</cx:pt>
          <cx:pt idx="3606">35</cx:pt>
          <cx:pt idx="3607">60</cx:pt>
          <cx:pt idx="3608">60</cx:pt>
          <cx:pt idx="3609">60</cx:pt>
          <cx:pt idx="3610">60</cx:pt>
          <cx:pt idx="3611">60</cx:pt>
          <cx:pt idx="3612">60</cx:pt>
          <cx:pt idx="3613">60</cx:pt>
          <cx:pt idx="3614">60</cx:pt>
          <cx:pt idx="3615">60</cx:pt>
          <cx:pt idx="3616">60</cx:pt>
          <cx:pt idx="3617">60</cx:pt>
          <cx:pt idx="3618">60</cx:pt>
          <cx:pt idx="3619">60</cx:pt>
          <cx:pt idx="3620">60</cx:pt>
          <cx:pt idx="3621">60</cx:pt>
          <cx:pt idx="3622">59</cx:pt>
          <cx:pt idx="3623">59</cx:pt>
          <cx:pt idx="3624">59</cx:pt>
          <cx:pt idx="3625">59</cx:pt>
          <cx:pt idx="3626">22</cx:pt>
          <cx:pt idx="3627">21</cx:pt>
          <cx:pt idx="3628">3</cx:pt>
          <cx:pt idx="3629">70</cx:pt>
          <cx:pt idx="3630">70</cx:pt>
          <cx:pt idx="3631">70</cx:pt>
          <cx:pt idx="3632">70</cx:pt>
          <cx:pt idx="3633">70</cx:pt>
          <cx:pt idx="3634">70</cx:pt>
          <cx:pt idx="3635">70</cx:pt>
          <cx:pt idx="3636">70</cx:pt>
          <cx:pt idx="3637">69</cx:pt>
          <cx:pt idx="3638">69</cx:pt>
          <cx:pt idx="3639">69</cx:pt>
          <cx:pt idx="3640">69</cx:pt>
          <cx:pt idx="3641">69</cx:pt>
          <cx:pt idx="3642">68</cx:pt>
          <cx:pt idx="3643">68</cx:pt>
          <cx:pt idx="3644">67</cx:pt>
          <cx:pt idx="3645">67</cx:pt>
          <cx:pt idx="3646">66</cx:pt>
          <cx:pt idx="3647">64</cx:pt>
          <cx:pt idx="3648">42</cx:pt>
          <cx:pt idx="3649">28</cx:pt>
          <cx:pt idx="3650">19</cx:pt>
          <cx:pt idx="3651">44</cx:pt>
          <cx:pt idx="3652">44</cx:pt>
          <cx:pt idx="3653">44</cx:pt>
          <cx:pt idx="3654">44</cx:pt>
          <cx:pt idx="3655">44</cx:pt>
          <cx:pt idx="3656">44</cx:pt>
          <cx:pt idx="3657">44</cx:pt>
          <cx:pt idx="3658">44</cx:pt>
          <cx:pt idx="3659">44</cx:pt>
          <cx:pt idx="3660">44</cx:pt>
          <cx:pt idx="3661">44</cx:pt>
          <cx:pt idx="3662">44</cx:pt>
          <cx:pt idx="3663">44</cx:pt>
          <cx:pt idx="3664">44</cx:pt>
          <cx:pt idx="3665">44</cx:pt>
          <cx:pt idx="3666">43</cx:pt>
          <cx:pt idx="3667">43</cx:pt>
          <cx:pt idx="3668">43</cx:pt>
          <cx:pt idx="3669">42</cx:pt>
          <cx:pt idx="3670">26</cx:pt>
          <cx:pt idx="3671">25</cx:pt>
          <cx:pt idx="3672">8</cx:pt>
          <cx:pt idx="3673">53</cx:pt>
          <cx:pt idx="3674">53</cx:pt>
          <cx:pt idx="3675">53</cx:pt>
          <cx:pt idx="3676">53</cx:pt>
          <cx:pt idx="3677">53</cx:pt>
          <cx:pt idx="3678">53</cx:pt>
          <cx:pt idx="3679">53</cx:pt>
          <cx:pt idx="3680">53</cx:pt>
          <cx:pt idx="3681">53</cx:pt>
          <cx:pt idx="3682">53</cx:pt>
          <cx:pt idx="3683">53</cx:pt>
          <cx:pt idx="3684">53</cx:pt>
          <cx:pt idx="3685">53</cx:pt>
          <cx:pt idx="3686">53</cx:pt>
          <cx:pt idx="3687">53</cx:pt>
          <cx:pt idx="3688">52</cx:pt>
          <cx:pt idx="3689">52</cx:pt>
          <cx:pt idx="3690">52</cx:pt>
          <cx:pt idx="3691">52</cx:pt>
          <cx:pt idx="3692">52</cx:pt>
          <cx:pt idx="3693">14</cx:pt>
          <cx:pt idx="3694">61</cx:pt>
          <cx:pt idx="3695">61</cx:pt>
          <cx:pt idx="3696">61</cx:pt>
          <cx:pt idx="3697">61</cx:pt>
          <cx:pt idx="3698">61</cx:pt>
          <cx:pt idx="3699">61</cx:pt>
          <cx:pt idx="3700">61</cx:pt>
          <cx:pt idx="3701">61</cx:pt>
          <cx:pt idx="3702">61</cx:pt>
          <cx:pt idx="3703">61</cx:pt>
          <cx:pt idx="3704">61</cx:pt>
          <cx:pt idx="3705">61</cx:pt>
          <cx:pt idx="3706">61</cx:pt>
          <cx:pt idx="3707">61</cx:pt>
          <cx:pt idx="3708">60</cx:pt>
          <cx:pt idx="3709">60</cx:pt>
          <cx:pt idx="3710">60</cx:pt>
          <cx:pt idx="3711">60</cx:pt>
          <cx:pt idx="3712">60</cx:pt>
          <cx:pt idx="3713">54</cx:pt>
          <cx:pt idx="3714">37</cx:pt>
          <cx:pt idx="3715">23</cx:pt>
          <cx:pt idx="3716">55</cx:pt>
          <cx:pt idx="3717">55</cx:pt>
          <cx:pt idx="3718">55</cx:pt>
          <cx:pt idx="3719">55</cx:pt>
          <cx:pt idx="3720">55</cx:pt>
          <cx:pt idx="3721">55</cx:pt>
          <cx:pt idx="3722">55</cx:pt>
          <cx:pt idx="3723">55</cx:pt>
          <cx:pt idx="3724">55</cx:pt>
          <cx:pt idx="3725">55</cx:pt>
          <cx:pt idx="3726">55</cx:pt>
          <cx:pt idx="3727">55</cx:pt>
          <cx:pt idx="3728">55</cx:pt>
          <cx:pt idx="3729">55</cx:pt>
          <cx:pt idx="3730">55</cx:pt>
          <cx:pt idx="3731">55</cx:pt>
          <cx:pt idx="3732">55</cx:pt>
          <cx:pt idx="3733">53</cx:pt>
          <cx:pt idx="3734">52</cx:pt>
          <cx:pt idx="3735">50</cx:pt>
          <cx:pt idx="3736">36</cx:pt>
          <cx:pt idx="3737">24</cx:pt>
          <cx:pt idx="3738">53</cx:pt>
          <cx:pt idx="3739">53</cx:pt>
          <cx:pt idx="3740">53</cx:pt>
          <cx:pt idx="3741">53</cx:pt>
          <cx:pt idx="3742">53</cx:pt>
          <cx:pt idx="3743">53</cx:pt>
          <cx:pt idx="3744">53</cx:pt>
          <cx:pt idx="3745">53</cx:pt>
          <cx:pt idx="3746">53</cx:pt>
          <cx:pt idx="3747">53</cx:pt>
          <cx:pt idx="3748">53</cx:pt>
          <cx:pt idx="3749">52</cx:pt>
          <cx:pt idx="3750">52</cx:pt>
          <cx:pt idx="3751">52</cx:pt>
          <cx:pt idx="3752">52</cx:pt>
          <cx:pt idx="3753">52</cx:pt>
          <cx:pt idx="3754">52</cx:pt>
          <cx:pt idx="3755">52</cx:pt>
          <cx:pt idx="3756">52</cx:pt>
          <cx:pt idx="3757">7</cx:pt>
          <cx:pt idx="3758">60</cx:pt>
          <cx:pt idx="3759">60</cx:pt>
          <cx:pt idx="3760">60</cx:pt>
          <cx:pt idx="3761">60</cx:pt>
          <cx:pt idx="3762">60</cx:pt>
          <cx:pt idx="3763">60</cx:pt>
          <cx:pt idx="3764">60</cx:pt>
          <cx:pt idx="3765">60</cx:pt>
          <cx:pt idx="3766">60</cx:pt>
          <cx:pt idx="3767">60</cx:pt>
          <cx:pt idx="3768">60</cx:pt>
          <cx:pt idx="3769">60</cx:pt>
          <cx:pt idx="3770">59</cx:pt>
          <cx:pt idx="3771">59</cx:pt>
          <cx:pt idx="3772">59</cx:pt>
          <cx:pt idx="3773">59</cx:pt>
          <cx:pt idx="3774">58</cx:pt>
          <cx:pt idx="3775">58</cx:pt>
          <cx:pt idx="3776">54</cx:pt>
          <cx:pt idx="3777">39</cx:pt>
          <cx:pt idx="3778">35</cx:pt>
          <cx:pt idx="3779">55</cx:pt>
          <cx:pt idx="3780">55</cx:pt>
          <cx:pt idx="3781">55</cx:pt>
          <cx:pt idx="3782">55</cx:pt>
          <cx:pt idx="3783">55</cx:pt>
          <cx:pt idx="3784">55</cx:pt>
          <cx:pt idx="3785">55</cx:pt>
          <cx:pt idx="3786">55</cx:pt>
          <cx:pt idx="3787">55</cx:pt>
          <cx:pt idx="3788">55</cx:pt>
          <cx:pt idx="3789">55</cx:pt>
          <cx:pt idx="3790">55</cx:pt>
          <cx:pt idx="3791">55</cx:pt>
          <cx:pt idx="3792">54</cx:pt>
          <cx:pt idx="3793">54</cx:pt>
          <cx:pt idx="3794">54</cx:pt>
          <cx:pt idx="3795">54</cx:pt>
          <cx:pt idx="3796">54</cx:pt>
          <cx:pt idx="3797">54</cx:pt>
          <cx:pt idx="3798">53</cx:pt>
          <cx:pt idx="3799">53</cx:pt>
          <cx:pt idx="3800">56</cx:pt>
          <cx:pt idx="3801">56</cx:pt>
          <cx:pt idx="3802">56</cx:pt>
          <cx:pt idx="3803">56</cx:pt>
          <cx:pt idx="3804">56</cx:pt>
          <cx:pt idx="3805">56</cx:pt>
          <cx:pt idx="3806">56</cx:pt>
          <cx:pt idx="3807">56</cx:pt>
          <cx:pt idx="3808">56</cx:pt>
          <cx:pt idx="3809">56</cx:pt>
          <cx:pt idx="3810">56</cx:pt>
          <cx:pt idx="3811">56</cx:pt>
          <cx:pt idx="3812">56</cx:pt>
          <cx:pt idx="3813">56</cx:pt>
          <cx:pt idx="3814">56</cx:pt>
          <cx:pt idx="3815">56</cx:pt>
          <cx:pt idx="3816">55</cx:pt>
          <cx:pt idx="3817">55</cx:pt>
          <cx:pt idx="3818">55</cx:pt>
          <cx:pt idx="3819">55</cx:pt>
          <cx:pt idx="3820">54</cx:pt>
          <cx:pt idx="3821">71</cx:pt>
          <cx:pt idx="3822">71</cx:pt>
          <cx:pt idx="3823">71</cx:pt>
          <cx:pt idx="3824">71</cx:pt>
          <cx:pt idx="3825">71</cx:pt>
          <cx:pt idx="3826">71</cx:pt>
          <cx:pt idx="3827">71</cx:pt>
          <cx:pt idx="3828">71</cx:pt>
          <cx:pt idx="3829">71</cx:pt>
          <cx:pt idx="3830">70</cx:pt>
          <cx:pt idx="3831">70</cx:pt>
          <cx:pt idx="3832">70</cx:pt>
          <cx:pt idx="3833">70</cx:pt>
          <cx:pt idx="3834">70</cx:pt>
          <cx:pt idx="3835">70</cx:pt>
          <cx:pt idx="3836">70</cx:pt>
          <cx:pt idx="3837">69</cx:pt>
          <cx:pt idx="3838">69</cx:pt>
          <cx:pt idx="3839">69</cx:pt>
          <cx:pt idx="3840">58</cx:pt>
          <cx:pt idx="3841">45</cx:pt>
          <cx:pt idx="3842">2</cx:pt>
          <cx:pt idx="3843">57</cx:pt>
          <cx:pt idx="3844">57</cx:pt>
          <cx:pt idx="3845">57</cx:pt>
          <cx:pt idx="3846">57</cx:pt>
          <cx:pt idx="3847">57</cx:pt>
          <cx:pt idx="3848">57</cx:pt>
          <cx:pt idx="3849">57</cx:pt>
          <cx:pt idx="3850">57</cx:pt>
          <cx:pt idx="3851">57</cx:pt>
          <cx:pt idx="3852">57</cx:pt>
          <cx:pt idx="3853">56</cx:pt>
          <cx:pt idx="3854">56</cx:pt>
          <cx:pt idx="3855">55</cx:pt>
          <cx:pt idx="3856">49</cx:pt>
          <cx:pt idx="3857">43</cx:pt>
          <cx:pt idx="3858">29</cx:pt>
          <cx:pt idx="3859">27</cx:pt>
          <cx:pt idx="3860">3</cx:pt>
          <cx:pt idx="3861">2</cx:pt>
          <cx:pt idx="3862">0</cx:pt>
          <cx:pt idx="3863">56</cx:pt>
          <cx:pt idx="3864">56</cx:pt>
          <cx:pt idx="3865">56</cx:pt>
          <cx:pt idx="3866">56</cx:pt>
          <cx:pt idx="3867">56</cx:pt>
          <cx:pt idx="3868">56</cx:pt>
          <cx:pt idx="3869">56</cx:pt>
          <cx:pt idx="3870">56</cx:pt>
          <cx:pt idx="3871">55</cx:pt>
          <cx:pt idx="3872">55</cx:pt>
          <cx:pt idx="3873">55</cx:pt>
          <cx:pt idx="3874">55</cx:pt>
          <cx:pt idx="3875">55</cx:pt>
          <cx:pt idx="3876">54</cx:pt>
          <cx:pt idx="3877">54</cx:pt>
          <cx:pt idx="3878">49</cx:pt>
          <cx:pt idx="3879">35</cx:pt>
          <cx:pt idx="3880">32</cx:pt>
          <cx:pt idx="3881">18</cx:pt>
          <cx:pt idx="3882">8</cx:pt>
          <cx:pt idx="3883">7</cx:pt>
          <cx:pt idx="3884">57</cx:pt>
          <cx:pt idx="3885">57</cx:pt>
          <cx:pt idx="3886">57</cx:pt>
          <cx:pt idx="3887">57</cx:pt>
          <cx:pt idx="3888">57</cx:pt>
          <cx:pt idx="3889">57</cx:pt>
          <cx:pt idx="3890">57</cx:pt>
          <cx:pt idx="3891">57</cx:pt>
          <cx:pt idx="3892">57</cx:pt>
          <cx:pt idx="3893">57</cx:pt>
          <cx:pt idx="3894">57</cx:pt>
          <cx:pt idx="3895">57</cx:pt>
          <cx:pt idx="3896">57</cx:pt>
          <cx:pt idx="3897">57</cx:pt>
          <cx:pt idx="3898">57</cx:pt>
          <cx:pt idx="3899">56</cx:pt>
          <cx:pt idx="3900">55</cx:pt>
          <cx:pt idx="3901">40</cx:pt>
          <cx:pt idx="3902">39</cx:pt>
          <cx:pt idx="3903">33</cx:pt>
          <cx:pt idx="3904">18</cx:pt>
          <cx:pt idx="3905">17</cx:pt>
          <cx:pt idx="3906">54</cx:pt>
          <cx:pt idx="3907">54</cx:pt>
          <cx:pt idx="3908">54</cx:pt>
          <cx:pt idx="3909">54</cx:pt>
          <cx:pt idx="3910">54</cx:pt>
          <cx:pt idx="3911">54</cx:pt>
          <cx:pt idx="3912">54</cx:pt>
          <cx:pt idx="3913">54</cx:pt>
          <cx:pt idx="3914">54</cx:pt>
          <cx:pt idx="3915">53</cx:pt>
          <cx:pt idx="3916">53</cx:pt>
          <cx:pt idx="3917">53</cx:pt>
          <cx:pt idx="3918">53</cx:pt>
          <cx:pt idx="3919">53</cx:pt>
          <cx:pt idx="3920">53</cx:pt>
          <cx:pt idx="3921">53</cx:pt>
          <cx:pt idx="3922">53</cx:pt>
          <cx:pt idx="3923">53</cx:pt>
          <cx:pt idx="3924">52</cx:pt>
          <cx:pt idx="3925">52</cx:pt>
          <cx:pt idx="3926">28</cx:pt>
          <cx:pt idx="3927">5</cx:pt>
          <cx:pt idx="3928">66</cx:pt>
          <cx:pt idx="3929">66</cx:pt>
          <cx:pt idx="3930">66</cx:pt>
          <cx:pt idx="3931">66</cx:pt>
          <cx:pt idx="3932">66</cx:pt>
          <cx:pt idx="3933">66</cx:pt>
          <cx:pt idx="3934">65</cx:pt>
          <cx:pt idx="3935">65</cx:pt>
          <cx:pt idx="3936">65</cx:pt>
          <cx:pt idx="3937">65</cx:pt>
          <cx:pt idx="3938">65</cx:pt>
          <cx:pt idx="3939">65</cx:pt>
          <cx:pt idx="3940">65</cx:pt>
          <cx:pt idx="3941">65</cx:pt>
          <cx:pt idx="3942">65</cx:pt>
          <cx:pt idx="3943">65</cx:pt>
          <cx:pt idx="3944">65</cx:pt>
          <cx:pt idx="3945">64</cx:pt>
          <cx:pt idx="3946">64</cx:pt>
          <cx:pt idx="3947">64</cx:pt>
          <cx:pt idx="3948">34</cx:pt>
          <cx:pt idx="3949">24</cx:pt>
          <cx:pt idx="3950">78</cx:pt>
          <cx:pt idx="3951">78</cx:pt>
          <cx:pt idx="3952">78</cx:pt>
          <cx:pt idx="3953">78</cx:pt>
          <cx:pt idx="3954">77</cx:pt>
          <cx:pt idx="3955">77</cx:pt>
          <cx:pt idx="3956">77</cx:pt>
          <cx:pt idx="3957">77</cx:pt>
          <cx:pt idx="3958">77</cx:pt>
          <cx:pt idx="3959">77</cx:pt>
          <cx:pt idx="3960">77</cx:pt>
          <cx:pt idx="3961">77</cx:pt>
          <cx:pt idx="3962">75</cx:pt>
          <cx:pt idx="3963">75</cx:pt>
          <cx:pt idx="3964">59</cx:pt>
          <cx:pt idx="3965">55</cx:pt>
          <cx:pt idx="3966">50</cx:pt>
          <cx:pt idx="3967">23</cx:pt>
          <cx:pt idx="3968">10</cx:pt>
          <cx:pt idx="3969">5</cx:pt>
          <cx:pt idx="3970">70</cx:pt>
          <cx:pt idx="3971">70</cx:pt>
          <cx:pt idx="3972">70</cx:pt>
          <cx:pt idx="3973">70</cx:pt>
          <cx:pt idx="3974">70</cx:pt>
          <cx:pt idx="3975">70</cx:pt>
          <cx:pt idx="3976">70</cx:pt>
          <cx:pt idx="3977">70</cx:pt>
          <cx:pt idx="3978">70</cx:pt>
          <cx:pt idx="3979">70</cx:pt>
          <cx:pt idx="3980">69</cx:pt>
          <cx:pt idx="3981">69</cx:pt>
          <cx:pt idx="3982">69</cx:pt>
          <cx:pt idx="3983">64</cx:pt>
          <cx:pt idx="3984">59</cx:pt>
          <cx:pt idx="3985">47</cx:pt>
          <cx:pt idx="3986">46</cx:pt>
          <cx:pt idx="3987">23</cx:pt>
          <cx:pt idx="3988">21</cx:pt>
          <cx:pt idx="3989">7</cx:pt>
          <cx:pt idx="3990">71</cx:pt>
          <cx:pt idx="3991">71</cx:pt>
          <cx:pt idx="3992">71</cx:pt>
          <cx:pt idx="3993">71</cx:pt>
          <cx:pt idx="3994">71</cx:pt>
          <cx:pt idx="3995">71</cx:pt>
          <cx:pt idx="3996">71</cx:pt>
          <cx:pt idx="3997">71</cx:pt>
          <cx:pt idx="3998">71</cx:pt>
          <cx:pt idx="3999">71</cx:pt>
          <cx:pt idx="4000">71</cx:pt>
          <cx:pt idx="4001">70</cx:pt>
          <cx:pt idx="4002">70</cx:pt>
          <cx:pt idx="4003">70</cx:pt>
          <cx:pt idx="4004">69</cx:pt>
          <cx:pt idx="4005">69</cx:pt>
          <cx:pt idx="4006">69</cx:pt>
          <cx:pt idx="4007">69</cx:pt>
          <cx:pt idx="4008">69</cx:pt>
          <cx:pt idx="4009">59</cx:pt>
          <cx:pt idx="4010">34</cx:pt>
          <cx:pt idx="4011">24</cx:pt>
          <cx:pt idx="4012">52</cx:pt>
          <cx:pt idx="4013">52</cx:pt>
          <cx:pt idx="4014">52</cx:pt>
          <cx:pt idx="4015">52</cx:pt>
          <cx:pt idx="4016">52</cx:pt>
          <cx:pt idx="4017">52</cx:pt>
          <cx:pt idx="4018">52</cx:pt>
          <cx:pt idx="4019">52</cx:pt>
          <cx:pt idx="4020">52</cx:pt>
          <cx:pt idx="4021">51</cx:pt>
          <cx:pt idx="4022">51</cx:pt>
          <cx:pt idx="4023">51</cx:pt>
          <cx:pt idx="4024">51</cx:pt>
          <cx:pt idx="4025">51</cx:pt>
          <cx:pt idx="4026">50</cx:pt>
          <cx:pt idx="4027">50</cx:pt>
          <cx:pt idx="4028">49</cx:pt>
          <cx:pt idx="4029">28</cx:pt>
          <cx:pt idx="4030">11</cx:pt>
          <cx:pt idx="4031">9</cx:pt>
          <cx:pt idx="4032">67</cx:pt>
          <cx:pt idx="4033">67</cx:pt>
          <cx:pt idx="4034">67</cx:pt>
          <cx:pt idx="4035">67</cx:pt>
          <cx:pt idx="4036">67</cx:pt>
          <cx:pt idx="4037">67</cx:pt>
          <cx:pt idx="4038">67</cx:pt>
          <cx:pt idx="4039">67</cx:pt>
          <cx:pt idx="4040">66</cx:pt>
          <cx:pt idx="4041">66</cx:pt>
          <cx:pt idx="4042">66</cx:pt>
          <cx:pt idx="4043">66</cx:pt>
          <cx:pt idx="4044">66</cx:pt>
          <cx:pt idx="4045">66</cx:pt>
          <cx:pt idx="4046">66</cx:pt>
          <cx:pt idx="4047">65</cx:pt>
          <cx:pt idx="4048">65</cx:pt>
          <cx:pt idx="4049">65</cx:pt>
          <cx:pt idx="4050">47</cx:pt>
          <cx:pt idx="4051">44</cx:pt>
          <cx:pt idx="4052">26</cx:pt>
          <cx:pt idx="4053">70</cx:pt>
          <cx:pt idx="4054">70</cx:pt>
          <cx:pt idx="4055">70</cx:pt>
          <cx:pt idx="4056">70</cx:pt>
          <cx:pt idx="4057">70</cx:pt>
          <cx:pt idx="4058">70</cx:pt>
          <cx:pt idx="4059">70</cx:pt>
          <cx:pt idx="4060">70</cx:pt>
          <cx:pt idx="4061">70</cx:pt>
          <cx:pt idx="4062">70</cx:pt>
          <cx:pt idx="4063">70</cx:pt>
          <cx:pt idx="4064">70</cx:pt>
          <cx:pt idx="4065">70</cx:pt>
          <cx:pt idx="4066">69</cx:pt>
          <cx:pt idx="4067">69</cx:pt>
          <cx:pt idx="4068">69</cx:pt>
          <cx:pt idx="4069">33</cx:pt>
          <cx:pt idx="4070">26</cx:pt>
          <cx:pt idx="4071">23</cx:pt>
          <cx:pt idx="4072">16</cx:pt>
          <cx:pt idx="4073">11</cx:pt>
          <cx:pt idx="4074">8</cx:pt>
          <cx:pt idx="4075">44</cx:pt>
          <cx:pt idx="4076">44</cx:pt>
          <cx:pt idx="4077">44</cx:pt>
          <cx:pt idx="4078">44</cx:pt>
          <cx:pt idx="4079">44</cx:pt>
          <cx:pt idx="4080">44</cx:pt>
          <cx:pt idx="4081">44</cx:pt>
          <cx:pt idx="4082">44</cx:pt>
          <cx:pt idx="4083">44</cx:pt>
          <cx:pt idx="4084">44</cx:pt>
          <cx:pt idx="4085">44</cx:pt>
          <cx:pt idx="4086">44</cx:pt>
          <cx:pt idx="4087">44</cx:pt>
          <cx:pt idx="4088">44</cx:pt>
          <cx:pt idx="4089">44</cx:pt>
          <cx:pt idx="4090">43</cx:pt>
          <cx:pt idx="4091">43</cx:pt>
          <cx:pt idx="4092">39</cx:pt>
          <cx:pt idx="4093">38</cx:pt>
          <cx:pt idx="4094">33</cx:pt>
          <cx:pt idx="4095">53</cx:pt>
          <cx:pt idx="4096">53</cx:pt>
          <cx:pt idx="4097">53</cx:pt>
          <cx:pt idx="4098">53</cx:pt>
          <cx:pt idx="4099">53</cx:pt>
          <cx:pt idx="4100">53</cx:pt>
          <cx:pt idx="4101">53</cx:pt>
          <cx:pt idx="4102">53</cx:pt>
          <cx:pt idx="4103">53</cx:pt>
          <cx:pt idx="4104">53</cx:pt>
          <cx:pt idx="4105">53</cx:pt>
          <cx:pt idx="4106">53</cx:pt>
          <cx:pt idx="4107">53</cx:pt>
          <cx:pt idx="4108">52</cx:pt>
          <cx:pt idx="4109">52</cx:pt>
          <cx:pt idx="4110">52</cx:pt>
          <cx:pt idx="4111">52</cx:pt>
          <cx:pt idx="4112">52</cx:pt>
          <cx:pt idx="4113">51</cx:pt>
          <cx:pt idx="4114">51</cx:pt>
          <cx:pt idx="4115">28</cx:pt>
          <cx:pt idx="4116">5</cx:pt>
          <cx:pt idx="4117">60</cx:pt>
          <cx:pt idx="4118">60</cx:pt>
          <cx:pt idx="4119">60</cx:pt>
          <cx:pt idx="4120">60</cx:pt>
          <cx:pt idx="4121">60</cx:pt>
          <cx:pt idx="4122">60</cx:pt>
          <cx:pt idx="4123">60</cx:pt>
          <cx:pt idx="4124">60</cx:pt>
          <cx:pt idx="4125">60</cx:pt>
          <cx:pt idx="4126">60</cx:pt>
          <cx:pt idx="4127">60</cx:pt>
          <cx:pt idx="4128">60</cx:pt>
          <cx:pt idx="4129">60</cx:pt>
          <cx:pt idx="4130">60</cx:pt>
          <cx:pt idx="4131">60</cx:pt>
          <cx:pt idx="4132">60</cx:pt>
          <cx:pt idx="4133">59</cx:pt>
          <cx:pt idx="4134">52</cx:pt>
          <cx:pt idx="4135">40</cx:pt>
          <cx:pt idx="4136">17</cx:pt>
          <cx:pt idx="4137">13</cx:pt>
          <cx:pt idx="4138">44</cx:pt>
          <cx:pt idx="4139">44</cx:pt>
          <cx:pt idx="4140">44</cx:pt>
          <cx:pt idx="4141">44</cx:pt>
          <cx:pt idx="4142">44</cx:pt>
          <cx:pt idx="4143">44</cx:pt>
          <cx:pt idx="4144">44</cx:pt>
          <cx:pt idx="4145">44</cx:pt>
          <cx:pt idx="4146">44</cx:pt>
          <cx:pt idx="4147">43</cx:pt>
          <cx:pt idx="4148">43</cx:pt>
          <cx:pt idx="4149">43</cx:pt>
          <cx:pt idx="4150">43</cx:pt>
          <cx:pt idx="4151">43</cx:pt>
          <cx:pt idx="4152">43</cx:pt>
          <cx:pt idx="4153">43</cx:pt>
          <cx:pt idx="4154">43</cx:pt>
          <cx:pt idx="4155">43</cx:pt>
          <cx:pt idx="4156">43</cx:pt>
          <cx:pt idx="4157">41</cx:pt>
          <cx:pt idx="4158">40</cx:pt>
          <cx:pt idx="4159">53</cx:pt>
          <cx:pt idx="4160">53</cx:pt>
          <cx:pt idx="4161">53</cx:pt>
          <cx:pt idx="4162">53</cx:pt>
          <cx:pt idx="4163">53</cx:pt>
          <cx:pt idx="4164">53</cx:pt>
          <cx:pt idx="4165">53</cx:pt>
          <cx:pt idx="4166">53</cx:pt>
          <cx:pt idx="4167">53</cx:pt>
          <cx:pt idx="4168">53</cx:pt>
          <cx:pt idx="4169">53</cx:pt>
          <cx:pt idx="4170">53</cx:pt>
          <cx:pt idx="4171">53</cx:pt>
          <cx:pt idx="4172">52</cx:pt>
          <cx:pt idx="4173">52</cx:pt>
          <cx:pt idx="4174">52</cx:pt>
          <cx:pt idx="4175">52</cx:pt>
          <cx:pt idx="4176">52</cx:pt>
          <cx:pt idx="4177">51</cx:pt>
          <cx:pt idx="4178">21</cx:pt>
          <cx:pt idx="4179">9</cx:pt>
          <cx:pt idx="4180">56</cx:pt>
          <cx:pt idx="4181">56</cx:pt>
          <cx:pt idx="4182">56</cx:pt>
          <cx:pt idx="4183">56</cx:pt>
          <cx:pt idx="4184">56</cx:pt>
          <cx:pt idx="4185">56</cx:pt>
          <cx:pt idx="4186">56</cx:pt>
          <cx:pt idx="4187">56</cx:pt>
          <cx:pt idx="4188">56</cx:pt>
          <cx:pt idx="4189">56</cx:pt>
          <cx:pt idx="4190">55</cx:pt>
          <cx:pt idx="4191">55</cx:pt>
          <cx:pt idx="4192">55</cx:pt>
          <cx:pt idx="4193">55</cx:pt>
          <cx:pt idx="4194">55</cx:pt>
          <cx:pt idx="4195">16</cx:pt>
          <cx:pt idx="4196">71</cx:pt>
          <cx:pt idx="4197">71</cx:pt>
          <cx:pt idx="4198">71</cx:pt>
          <cx:pt idx="4199">71</cx:pt>
          <cx:pt idx="4200">71</cx:pt>
          <cx:pt idx="4201">71</cx:pt>
          <cx:pt idx="4202">71</cx:pt>
          <cx:pt idx="4203">71</cx:pt>
          <cx:pt idx="4204">71</cx:pt>
          <cx:pt idx="4205">70</cx:pt>
          <cx:pt idx="4206">70</cx:pt>
          <cx:pt idx="4207">70</cx:pt>
          <cx:pt idx="4208">70</cx:pt>
          <cx:pt idx="4209">70</cx:pt>
          <cx:pt idx="4210">70</cx:pt>
          <cx:pt idx="4211">70</cx:pt>
          <cx:pt idx="4212">63</cx:pt>
          <cx:pt idx="4213">39</cx:pt>
          <cx:pt idx="4214">55</cx:pt>
          <cx:pt idx="4215">55</cx:pt>
          <cx:pt idx="4216">55</cx:pt>
          <cx:pt idx="4217">55</cx:pt>
          <cx:pt idx="4218">55</cx:pt>
          <cx:pt idx="4219">55</cx:pt>
          <cx:pt idx="4220">55</cx:pt>
          <cx:pt idx="4221">55</cx:pt>
          <cx:pt idx="4222">55</cx:pt>
          <cx:pt idx="4223">55</cx:pt>
          <cx:pt idx="4224">55</cx:pt>
          <cx:pt idx="4225">55</cx:pt>
          <cx:pt idx="4226">54</cx:pt>
          <cx:pt idx="4227">54</cx:pt>
          <cx:pt idx="4228">54</cx:pt>
          <cx:pt idx="4229">54</cx:pt>
          <cx:pt idx="4230">54</cx:pt>
          <cx:pt idx="4231">42</cx:pt>
          <cx:pt idx="4232">26</cx:pt>
          <cx:pt idx="4233">14</cx:pt>
          <cx:pt idx="4234">58</cx:pt>
          <cx:pt idx="4235">58</cx:pt>
          <cx:pt idx="4236">58</cx:pt>
          <cx:pt idx="4237">58</cx:pt>
          <cx:pt idx="4238">58</cx:pt>
          <cx:pt idx="4239">57</cx:pt>
          <cx:pt idx="4240">57</cx:pt>
          <cx:pt idx="4241">57</cx:pt>
          <cx:pt idx="4242">57</cx:pt>
          <cx:pt idx="4243">57</cx:pt>
          <cx:pt idx="4244">56</cx:pt>
          <cx:pt idx="4245">40</cx:pt>
          <cx:pt idx="4246">32</cx:pt>
          <cx:pt idx="4247">56</cx:pt>
          <cx:pt idx="4248">56</cx:pt>
          <cx:pt idx="4249">56</cx:pt>
          <cx:pt idx="4250">56</cx:pt>
          <cx:pt idx="4251">56</cx:pt>
          <cx:pt idx="4252">56</cx:pt>
          <cx:pt idx="4253">56</cx:pt>
          <cx:pt idx="4254">55</cx:pt>
          <cx:pt idx="4255">55</cx:pt>
          <cx:pt idx="4256">55</cx:pt>
          <cx:pt idx="4257">55</cx:pt>
          <cx:pt idx="4258">55</cx:pt>
          <cx:pt idx="4259">55</cx:pt>
          <cx:pt idx="4260">55</cx:pt>
          <cx:pt idx="4261">53</cx:pt>
          <cx:pt idx="4262">47</cx:pt>
          <cx:pt idx="4263">41</cx:pt>
          <cx:pt idx="4264">21</cx:pt>
          <cx:pt idx="4265">3</cx:pt>
          <cx:pt idx="4266">56</cx:pt>
          <cx:pt idx="4267">56</cx:pt>
          <cx:pt idx="4268">56</cx:pt>
          <cx:pt idx="4269">56</cx:pt>
          <cx:pt idx="4270">56</cx:pt>
          <cx:pt idx="4271">56</cx:pt>
          <cx:pt idx="4272">56</cx:pt>
          <cx:pt idx="4273">56</cx:pt>
          <cx:pt idx="4274">56</cx:pt>
          <cx:pt idx="4275">55</cx:pt>
          <cx:pt idx="4276">55</cx:pt>
          <cx:pt idx="4277">55</cx:pt>
          <cx:pt idx="4278">55</cx:pt>
          <cx:pt idx="4279">55</cx:pt>
          <cx:pt idx="4280">54</cx:pt>
          <cx:pt idx="4281">54</cx:pt>
          <cx:pt idx="4282">52</cx:pt>
          <cx:pt idx="4283">49</cx:pt>
          <cx:pt idx="4284">15</cx:pt>
          <cx:pt idx="4285">9</cx:pt>
          <cx:pt idx="4286">57</cx:pt>
          <cx:pt idx="4287">57</cx:pt>
          <cx:pt idx="4288">57</cx:pt>
          <cx:pt idx="4289">57</cx:pt>
          <cx:pt idx="4290">57</cx:pt>
          <cx:pt idx="4291">57</cx:pt>
          <cx:pt idx="4292">57</cx:pt>
          <cx:pt idx="4293">56</cx:pt>
          <cx:pt idx="4294">56</cx:pt>
          <cx:pt idx="4295">56</cx:pt>
          <cx:pt idx="4296">56</cx:pt>
          <cx:pt idx="4297">56</cx:pt>
          <cx:pt idx="4298">56</cx:pt>
          <cx:pt idx="4299">56</cx:pt>
          <cx:pt idx="4300">56</cx:pt>
          <cx:pt idx="4301">55</cx:pt>
          <cx:pt idx="4302">54</cx:pt>
          <cx:pt idx="4303">34</cx:pt>
          <cx:pt idx="4304">29</cx:pt>
          <cx:pt idx="4305">66</cx:pt>
          <cx:pt idx="4306">66</cx:pt>
          <cx:pt idx="4307">66</cx:pt>
          <cx:pt idx="4308">66</cx:pt>
          <cx:pt idx="4309">66</cx:pt>
          <cx:pt idx="4310">66</cx:pt>
          <cx:pt idx="4311">65</cx:pt>
          <cx:pt idx="4312">65</cx:pt>
          <cx:pt idx="4313">65</cx:pt>
          <cx:pt idx="4314">65</cx:pt>
          <cx:pt idx="4315">65</cx:pt>
          <cx:pt idx="4316">65</cx:pt>
          <cx:pt idx="4317">65</cx:pt>
          <cx:pt idx="4318">65</cx:pt>
          <cx:pt idx="4319">65</cx:pt>
          <cx:pt idx="4320">65</cx:pt>
          <cx:pt idx="4321">63</cx:pt>
          <cx:pt idx="4322">62</cx:pt>
          <cx:pt idx="4323">45</cx:pt>
          <cx:pt idx="4324">26</cx:pt>
          <cx:pt idx="4325">78</cx:pt>
          <cx:pt idx="4326">78</cx:pt>
          <cx:pt idx="4327">78</cx:pt>
          <cx:pt idx="4328">78</cx:pt>
          <cx:pt idx="4329">78</cx:pt>
          <cx:pt idx="4330">78</cx:pt>
          <cx:pt idx="4331">78</cx:pt>
          <cx:pt idx="4332">78</cx:pt>
          <cx:pt idx="4333">78</cx:pt>
          <cx:pt idx="4334">78</cx:pt>
          <cx:pt idx="4335">78</cx:pt>
          <cx:pt idx="4336">78</cx:pt>
          <cx:pt idx="4337">78</cx:pt>
          <cx:pt idx="4338">78</cx:pt>
          <cx:pt idx="4339">77</cx:pt>
          <cx:pt idx="4340">76</cx:pt>
          <cx:pt idx="4341">76</cx:pt>
          <cx:pt idx="4342">62</cx:pt>
          <cx:pt idx="4343">41</cx:pt>
          <cx:pt idx="4344">5</cx:pt>
          <cx:pt idx="4345">70</cx:pt>
          <cx:pt idx="4346">70</cx:pt>
          <cx:pt idx="4347">70</cx:pt>
          <cx:pt idx="4348">70</cx:pt>
          <cx:pt idx="4349">70</cx:pt>
          <cx:pt idx="4350">70</cx:pt>
          <cx:pt idx="4351">70</cx:pt>
          <cx:pt idx="4352">69</cx:pt>
          <cx:pt idx="4353">69</cx:pt>
          <cx:pt idx="4354">69</cx:pt>
          <cx:pt idx="4355">69</cx:pt>
          <cx:pt idx="4356">69</cx:pt>
          <cx:pt idx="4357">69</cx:pt>
          <cx:pt idx="4358">69</cx:pt>
          <cx:pt idx="4359">69</cx:pt>
          <cx:pt idx="4360">68</cx:pt>
          <cx:pt idx="4361">66</cx:pt>
          <cx:pt idx="4362">57</cx:pt>
          <cx:pt idx="4363">54</cx:pt>
          <cx:pt idx="4364">44</cx:pt>
          <cx:pt idx="4365">71</cx:pt>
          <cx:pt idx="4366">71</cx:pt>
          <cx:pt idx="4367">71</cx:pt>
          <cx:pt idx="4368">71</cx:pt>
          <cx:pt idx="4369">71</cx:pt>
          <cx:pt idx="4370">71</cx:pt>
          <cx:pt idx="4371">70</cx:pt>
          <cx:pt idx="4372">70</cx:pt>
          <cx:pt idx="4373">70</cx:pt>
          <cx:pt idx="4374">70</cx:pt>
          <cx:pt idx="4375">70</cx:pt>
          <cx:pt idx="4376">70</cx:pt>
          <cx:pt idx="4377">69</cx:pt>
          <cx:pt idx="4378">68</cx:pt>
          <cx:pt idx="4379">35</cx:pt>
          <cx:pt idx="4380">35</cx:pt>
          <cx:pt idx="4381">8</cx:pt>
          <cx:pt idx="4382">52</cx:pt>
          <cx:pt idx="4383">52</cx:pt>
          <cx:pt idx="4384">52</cx:pt>
          <cx:pt idx="4385">52</cx:pt>
          <cx:pt idx="4386">52</cx:pt>
          <cx:pt idx="4387">52</cx:pt>
          <cx:pt idx="4388">52</cx:pt>
          <cx:pt idx="4389">51</cx:pt>
          <cx:pt idx="4390">51</cx:pt>
          <cx:pt idx="4391">51</cx:pt>
          <cx:pt idx="4392">51</cx:pt>
          <cx:pt idx="4393">49</cx:pt>
          <cx:pt idx="4394">49</cx:pt>
          <cx:pt idx="4395">31</cx:pt>
          <cx:pt idx="4396">21</cx:pt>
          <cx:pt idx="4397">3</cx:pt>
          <cx:pt idx="4398">69</cx:pt>
          <cx:pt idx="4399">69</cx:pt>
          <cx:pt idx="4400">69</cx:pt>
          <cx:pt idx="4401">69</cx:pt>
          <cx:pt idx="4402">69</cx:pt>
          <cx:pt idx="4403">69</cx:pt>
          <cx:pt idx="4404">69</cx:pt>
          <cx:pt idx="4405">69</cx:pt>
          <cx:pt idx="4406">69</cx:pt>
          <cx:pt idx="4407">69</cx:pt>
          <cx:pt idx="4408">69</cx:pt>
          <cx:pt idx="4409">69</cx:pt>
          <cx:pt idx="4410">69</cx:pt>
          <cx:pt idx="4411">69</cx:pt>
          <cx:pt idx="4412">67</cx:pt>
          <cx:pt idx="4413">65</cx:pt>
          <cx:pt idx="4414">60</cx:pt>
          <cx:pt idx="4415">55</cx:pt>
          <cx:pt idx="4416">53</cx:pt>
          <cx:pt idx="4417">41</cx:pt>
          <cx:pt idx="4418">43</cx:pt>
          <cx:pt idx="4419">43</cx:pt>
          <cx:pt idx="4420">43</cx:pt>
          <cx:pt idx="4421">43</cx:pt>
          <cx:pt idx="4422">43</cx:pt>
          <cx:pt idx="4423">43</cx:pt>
          <cx:pt idx="4424">43</cx:pt>
          <cx:pt idx="4425">43</cx:pt>
          <cx:pt idx="4426">43</cx:pt>
          <cx:pt idx="4427">43</cx:pt>
          <cx:pt idx="4428">43</cx:pt>
          <cx:pt idx="4429">42</cx:pt>
          <cx:pt idx="4430">42</cx:pt>
          <cx:pt idx="4431">42</cx:pt>
          <cx:pt idx="4432">42</cx:pt>
          <cx:pt idx="4433">42</cx:pt>
          <cx:pt idx="4434">32</cx:pt>
          <cx:pt idx="4435">19</cx:pt>
          <cx:pt idx="4436">53</cx:pt>
          <cx:pt idx="4437">53</cx:pt>
          <cx:pt idx="4438">53</cx:pt>
          <cx:pt idx="4439">53</cx:pt>
          <cx:pt idx="4440">53</cx:pt>
          <cx:pt idx="4441">53</cx:pt>
          <cx:pt idx="4442">52</cx:pt>
          <cx:pt idx="4443">52</cx:pt>
          <cx:pt idx="4444">52</cx:pt>
          <cx:pt idx="4445">52</cx:pt>
          <cx:pt idx="4446">52</cx:pt>
          <cx:pt idx="4447">52</cx:pt>
          <cx:pt idx="4448">52</cx:pt>
          <cx:pt idx="4449">52</cx:pt>
          <cx:pt idx="4450">51</cx:pt>
          <cx:pt idx="4451">51</cx:pt>
          <cx:pt idx="4452">50</cx:pt>
          <cx:pt idx="4453">47</cx:pt>
          <cx:pt idx="4454">61</cx:pt>
          <cx:pt idx="4455">61</cx:pt>
          <cx:pt idx="4456">61</cx:pt>
          <cx:pt idx="4457">61</cx:pt>
          <cx:pt idx="4458">61</cx:pt>
          <cx:pt idx="4459">61</cx:pt>
          <cx:pt idx="4460">61</cx:pt>
          <cx:pt idx="4461">61</cx:pt>
          <cx:pt idx="4462">61</cx:pt>
          <cx:pt idx="4463">61</cx:pt>
          <cx:pt idx="4464">61</cx:pt>
          <cx:pt idx="4465">61</cx:pt>
          <cx:pt idx="4466">59</cx:pt>
          <cx:pt idx="4467">59</cx:pt>
          <cx:pt idx="4468">59</cx:pt>
          <cx:pt idx="4469">52</cx:pt>
          <cx:pt idx="4470">33</cx:pt>
          <cx:pt idx="4471">32</cx:pt>
          <cx:pt idx="4472">30</cx:pt>
          <cx:pt idx="4473">12</cx:pt>
          <cx:pt idx="4474">53</cx:pt>
          <cx:pt idx="4475">53</cx:pt>
          <cx:pt idx="4476">53</cx:pt>
          <cx:pt idx="4477">53</cx:pt>
          <cx:pt idx="4478">53</cx:pt>
          <cx:pt idx="4479">53</cx:pt>
          <cx:pt idx="4480">53</cx:pt>
          <cx:pt idx="4481">53</cx:pt>
          <cx:pt idx="4482">53</cx:pt>
          <cx:pt idx="4483">52</cx:pt>
          <cx:pt idx="4484">52</cx:pt>
          <cx:pt idx="4485">52</cx:pt>
          <cx:pt idx="4486">52</cx:pt>
          <cx:pt idx="4487">52</cx:pt>
          <cx:pt idx="4488">52</cx:pt>
          <cx:pt idx="4489">52</cx:pt>
          <cx:pt idx="4490">51</cx:pt>
          <cx:pt idx="4491">51</cx:pt>
          <cx:pt idx="4492">50</cx:pt>
          <cx:pt idx="4493">49</cx:pt>
          <cx:pt idx="4494">53</cx:pt>
          <cx:pt idx="4495">53</cx:pt>
          <cx:pt idx="4496">53</cx:pt>
          <cx:pt idx="4497">53</cx:pt>
          <cx:pt idx="4498">53</cx:pt>
          <cx:pt idx="4499">53</cx:pt>
          <cx:pt idx="4500">53</cx:pt>
          <cx:pt idx="4501">53</cx:pt>
          <cx:pt idx="4502">53</cx:pt>
          <cx:pt idx="4503">53</cx:pt>
          <cx:pt idx="4504">52</cx:pt>
          <cx:pt idx="4505">52</cx:pt>
          <cx:pt idx="4506">51</cx:pt>
          <cx:pt idx="4507">47</cx:pt>
          <cx:pt idx="4508">45</cx:pt>
          <cx:pt idx="4509">11</cx:pt>
          <cx:pt idx="4510">7</cx:pt>
          <cx:pt idx="4511">56</cx:pt>
          <cx:pt idx="4512">56</cx:pt>
          <cx:pt idx="4513">56</cx:pt>
          <cx:pt idx="4514">56</cx:pt>
          <cx:pt idx="4515">56</cx:pt>
          <cx:pt idx="4516">56</cx:pt>
          <cx:pt idx="4517">56</cx:pt>
          <cx:pt idx="4518">56</cx:pt>
          <cx:pt idx="4519">56</cx:pt>
          <cx:pt idx="4520">56</cx:pt>
          <cx:pt idx="4521">56</cx:pt>
          <cx:pt idx="4522">56</cx:pt>
          <cx:pt idx="4523">41</cx:pt>
          <cx:pt idx="4524">35</cx:pt>
          <cx:pt idx="4525">25</cx:pt>
          <cx:pt idx="4526">25</cx:pt>
          <cx:pt idx="4527">23</cx:pt>
          <cx:pt idx="4528">10</cx:pt>
          <cx:pt idx="4529">5</cx:pt>
          <cx:pt idx="4530">71</cx:pt>
          <cx:pt idx="4531">71</cx:pt>
          <cx:pt idx="4532">71</cx:pt>
          <cx:pt idx="4533">71</cx:pt>
          <cx:pt idx="4534">71</cx:pt>
          <cx:pt idx="4535">71</cx:pt>
          <cx:pt idx="4536">71</cx:pt>
          <cx:pt idx="4537">71</cx:pt>
          <cx:pt idx="4538">71</cx:pt>
          <cx:pt idx="4539">71</cx:pt>
          <cx:pt idx="4540">71</cx:pt>
          <cx:pt idx="4541">71</cx:pt>
          <cx:pt idx="4542">71</cx:pt>
          <cx:pt idx="4543">71</cx:pt>
          <cx:pt idx="4544">69</cx:pt>
          <cx:pt idx="4545">69</cx:pt>
          <cx:pt idx="4546">57</cx:pt>
          <cx:pt idx="4547">50</cx:pt>
          <cx:pt idx="4548">21</cx:pt>
          <cx:pt idx="4549">71</cx:pt>
          <cx:pt idx="4550">71</cx:pt>
          <cx:pt idx="4551">71</cx:pt>
          <cx:pt idx="4552">71</cx:pt>
          <cx:pt idx="4553">70</cx:pt>
          <cx:pt idx="4554">70</cx:pt>
          <cx:pt idx="4555">70</cx:pt>
          <cx:pt idx="4556">70</cx:pt>
          <cx:pt idx="4557">70</cx:pt>
          <cx:pt idx="4558">70</cx:pt>
          <cx:pt idx="4559">70</cx:pt>
          <cx:pt idx="4560">70</cx:pt>
          <cx:pt idx="4561">70</cx:pt>
          <cx:pt idx="4562">70</cx:pt>
          <cx:pt idx="4563">70</cx:pt>
          <cx:pt idx="4564">69</cx:pt>
          <cx:pt idx="4565">67</cx:pt>
          <cx:pt idx="4566">67</cx:pt>
          <cx:pt idx="4567">70</cx:pt>
          <cx:pt idx="4568">55</cx:pt>
          <cx:pt idx="4569">55</cx:pt>
          <cx:pt idx="4570">55</cx:pt>
          <cx:pt idx="4571">55</cx:pt>
          <cx:pt idx="4572">55</cx:pt>
          <cx:pt idx="4573">55</cx:pt>
          <cx:pt idx="4574">55</cx:pt>
          <cx:pt idx="4575">55</cx:pt>
          <cx:pt idx="4576">55</cx:pt>
          <cx:pt idx="4577">55</cx:pt>
          <cx:pt idx="4578">55</cx:pt>
          <cx:pt idx="4579">54</cx:pt>
          <cx:pt idx="4580">54</cx:pt>
          <cx:pt idx="4581">54</cx:pt>
          <cx:pt idx="4582">54</cx:pt>
          <cx:pt idx="4583">54</cx:pt>
          <cx:pt idx="4584">53</cx:pt>
          <cx:pt idx="4585">53</cx:pt>
          <cx:pt idx="4586">52</cx:pt>
          <cx:pt idx="4587">57</cx:pt>
          <cx:pt idx="4588">57</cx:pt>
          <cx:pt idx="4589">57</cx:pt>
          <cx:pt idx="4590">57</cx:pt>
          <cx:pt idx="4591">57</cx:pt>
          <cx:pt idx="4592">57</cx:pt>
          <cx:pt idx="4593">57</cx:pt>
          <cx:pt idx="4594">57</cx:pt>
          <cx:pt idx="4595">57</cx:pt>
          <cx:pt idx="4596">57</cx:pt>
          <cx:pt idx="4597">57</cx:pt>
          <cx:pt idx="4598">57</cx:pt>
          <cx:pt idx="4599">57</cx:pt>
          <cx:pt idx="4600">56</cx:pt>
          <cx:pt idx="4601">56</cx:pt>
          <cx:pt idx="4602">56</cx:pt>
          <cx:pt idx="4603">38</cx:pt>
          <cx:pt idx="4604">21</cx:pt>
          <cx:pt idx="4605">17</cx:pt>
          <cx:pt idx="4606">16</cx:pt>
          <cx:pt idx="4607">16</cx:pt>
          <cx:pt idx="4608">57</cx:pt>
          <cx:pt idx="4609">57</cx:pt>
          <cx:pt idx="4610">57</cx:pt>
          <cx:pt idx="4611">57</cx:pt>
          <cx:pt idx="4612">57</cx:pt>
          <cx:pt idx="4613">57</cx:pt>
          <cx:pt idx="4614">56</cx:pt>
          <cx:pt idx="4615">56</cx:pt>
          <cx:pt idx="4616">56</cx:pt>
          <cx:pt idx="4617">56</cx:pt>
          <cx:pt idx="4618">56</cx:pt>
          <cx:pt idx="4619">56</cx:pt>
          <cx:pt idx="4620">56</cx:pt>
          <cx:pt idx="4621">56</cx:pt>
          <cx:pt idx="4622">56</cx:pt>
          <cx:pt idx="4623">56</cx:pt>
          <cx:pt idx="4624">56</cx:pt>
          <cx:pt idx="4625">29</cx:pt>
          <cx:pt idx="4626">9</cx:pt>
          <cx:pt idx="4627">6</cx:pt>
          <cx:pt idx="4628">56</cx:pt>
          <cx:pt idx="4629">56</cx:pt>
          <cx:pt idx="4630">56</cx:pt>
          <cx:pt idx="4631">56</cx:pt>
          <cx:pt idx="4632">56</cx:pt>
          <cx:pt idx="4633">56</cx:pt>
          <cx:pt idx="4634">56</cx:pt>
          <cx:pt idx="4635">56</cx:pt>
          <cx:pt idx="4636">56</cx:pt>
          <cx:pt idx="4637">56</cx:pt>
          <cx:pt idx="4638">56</cx:pt>
          <cx:pt idx="4639">56</cx:pt>
          <cx:pt idx="4640">56</cx:pt>
          <cx:pt idx="4641">55</cx:pt>
          <cx:pt idx="4642">55</cx:pt>
          <cx:pt idx="4643">55</cx:pt>
          <cx:pt idx="4644">55</cx:pt>
          <cx:pt idx="4645">55</cx:pt>
          <cx:pt idx="4646">55</cx:pt>
          <cx:pt idx="4647">55</cx:pt>
          <cx:pt idx="4648">55</cx:pt>
          <cx:pt idx="4649">55</cx:pt>
          <cx:pt idx="4650">53</cx:pt>
          <cx:pt idx="4651">53</cx:pt>
          <cx:pt idx="4652">53</cx:pt>
          <cx:pt idx="4653">53</cx:pt>
          <cx:pt idx="4654">53</cx:pt>
          <cx:pt idx="4655">52</cx:pt>
          <cx:pt idx="4656">52</cx:pt>
          <cx:pt idx="4657">52</cx:pt>
          <cx:pt idx="4658">52</cx:pt>
          <cx:pt idx="4659">52</cx:pt>
          <cx:pt idx="4660">52</cx:pt>
          <cx:pt idx="4661">52</cx:pt>
          <cx:pt idx="4662">52</cx:pt>
          <cx:pt idx="4663">52</cx:pt>
          <cx:pt idx="4664">52</cx:pt>
          <cx:pt idx="4665">52</cx:pt>
          <cx:pt idx="4666">52</cx:pt>
          <cx:pt idx="4667">51</cx:pt>
          <cx:pt idx="4668">33</cx:pt>
          <cx:pt idx="4669">66</cx:pt>
          <cx:pt idx="4670">66</cx:pt>
          <cx:pt idx="4671">66</cx:pt>
          <cx:pt idx="4672">66</cx:pt>
          <cx:pt idx="4673">66</cx:pt>
          <cx:pt idx="4674">66</cx:pt>
          <cx:pt idx="4675">66</cx:pt>
          <cx:pt idx="4676">66</cx:pt>
          <cx:pt idx="4677">65</cx:pt>
          <cx:pt idx="4678">65</cx:pt>
          <cx:pt idx="4679">65</cx:pt>
          <cx:pt idx="4680">65</cx:pt>
          <cx:pt idx="4681">65</cx:pt>
          <cx:pt idx="4682">65</cx:pt>
          <cx:pt idx="4683">65</cx:pt>
          <cx:pt idx="4684">65</cx:pt>
          <cx:pt idx="4685">65</cx:pt>
          <cx:pt idx="4686">56</cx:pt>
          <cx:pt idx="4687">45</cx:pt>
          <cx:pt idx="4688">20</cx:pt>
          <cx:pt idx="4689">78</cx:pt>
          <cx:pt idx="4690">78</cx:pt>
          <cx:pt idx="4691">78</cx:pt>
          <cx:pt idx="4692">78</cx:pt>
          <cx:pt idx="4693">78</cx:pt>
          <cx:pt idx="4694">78</cx:pt>
          <cx:pt idx="4695">78</cx:pt>
          <cx:pt idx="4696">77</cx:pt>
          <cx:pt idx="4697">77</cx:pt>
          <cx:pt idx="4698">77</cx:pt>
          <cx:pt idx="4699">77</cx:pt>
          <cx:pt idx="4700">77</cx:pt>
          <cx:pt idx="4701">76</cx:pt>
          <cx:pt idx="4702">76</cx:pt>
          <cx:pt idx="4703">74</cx:pt>
          <cx:pt idx="4704">51</cx:pt>
          <cx:pt idx="4705">48</cx:pt>
          <cx:pt idx="4706">34</cx:pt>
          <cx:pt idx="4707">32</cx:pt>
          <cx:pt idx="4708">18</cx:pt>
          <cx:pt idx="4709">10</cx:pt>
          <cx:pt idx="4710">7</cx:pt>
          <cx:pt idx="4711">70</cx:pt>
          <cx:pt idx="4712">70</cx:pt>
          <cx:pt idx="4713">70</cx:pt>
          <cx:pt idx="4714">70</cx:pt>
          <cx:pt idx="4715">70</cx:pt>
          <cx:pt idx="4716">70</cx:pt>
          <cx:pt idx="4717">70</cx:pt>
          <cx:pt idx="4718">69</cx:pt>
          <cx:pt idx="4719">69</cx:pt>
          <cx:pt idx="4720">69</cx:pt>
          <cx:pt idx="4721">69</cx:pt>
          <cx:pt idx="4722">69</cx:pt>
          <cx:pt idx="4723">68</cx:pt>
          <cx:pt idx="4724">68</cx:pt>
          <cx:pt idx="4725">68</cx:pt>
          <cx:pt idx="4726">68</cx:pt>
          <cx:pt idx="4727">68</cx:pt>
          <cx:pt idx="4728">68</cx:pt>
          <cx:pt idx="4729">68</cx:pt>
          <cx:pt idx="4730">35</cx:pt>
          <cx:pt idx="4731">16</cx:pt>
          <cx:pt idx="4732">9</cx:pt>
          <cx:pt idx="4733">51</cx:pt>
          <cx:pt idx="4734">51</cx:pt>
          <cx:pt idx="4735">51</cx:pt>
          <cx:pt idx="4736">51</cx:pt>
          <cx:pt idx="4737">51</cx:pt>
          <cx:pt idx="4738">51</cx:pt>
          <cx:pt idx="4739">51</cx:pt>
          <cx:pt idx="4740">51</cx:pt>
          <cx:pt idx="4741">51</cx:pt>
          <cx:pt idx="4742">51</cx:pt>
          <cx:pt idx="4743">51</cx:pt>
          <cx:pt idx="4744">50</cx:pt>
          <cx:pt idx="4745">50</cx:pt>
          <cx:pt idx="4746">50</cx:pt>
          <cx:pt idx="4747">50</cx:pt>
          <cx:pt idx="4748">50</cx:pt>
          <cx:pt idx="4749">50</cx:pt>
          <cx:pt idx="4750">49</cx:pt>
          <cx:pt idx="4751">42</cx:pt>
          <cx:pt idx="4752">39</cx:pt>
          <cx:pt idx="4753">31</cx:pt>
          <cx:pt idx="4754">6</cx:pt>
          <cx:pt idx="4755">71</cx:pt>
          <cx:pt idx="4756">71</cx:pt>
          <cx:pt idx="4757">71</cx:pt>
          <cx:pt idx="4758">71</cx:pt>
          <cx:pt idx="4759">71</cx:pt>
          <cx:pt idx="4760">71</cx:pt>
          <cx:pt idx="4761">71</cx:pt>
          <cx:pt idx="4762">71</cx:pt>
          <cx:pt idx="4763">70</cx:pt>
          <cx:pt idx="4764">70</cx:pt>
          <cx:pt idx="4765">70</cx:pt>
          <cx:pt idx="4766">70</cx:pt>
          <cx:pt idx="4767">70</cx:pt>
          <cx:pt idx="4768">70</cx:pt>
          <cx:pt idx="4769">70</cx:pt>
          <cx:pt idx="4770">70</cx:pt>
          <cx:pt idx="4771">69</cx:pt>
          <cx:pt idx="4772">64</cx:pt>
          <cx:pt idx="4773">64</cx:pt>
          <cx:pt idx="4774">63</cx:pt>
          <cx:pt idx="4775">26</cx:pt>
          <cx:pt idx="4776">2</cx:pt>
          <cx:pt idx="4777">52</cx:pt>
          <cx:pt idx="4778">52</cx:pt>
          <cx:pt idx="4779">52</cx:pt>
          <cx:pt idx="4780">52</cx:pt>
          <cx:pt idx="4781">52</cx:pt>
          <cx:pt idx="4782">52</cx:pt>
          <cx:pt idx="4783">52</cx:pt>
          <cx:pt idx="4784">52</cx:pt>
          <cx:pt idx="4785">52</cx:pt>
          <cx:pt idx="4786">52</cx:pt>
          <cx:pt idx="4787">51</cx:pt>
          <cx:pt idx="4788">51</cx:pt>
          <cx:pt idx="4789">51</cx:pt>
          <cx:pt idx="4790">51</cx:pt>
          <cx:pt idx="4791">51</cx:pt>
          <cx:pt idx="4792">51</cx:pt>
          <cx:pt idx="4793">49</cx:pt>
          <cx:pt idx="4794">37</cx:pt>
          <cx:pt idx="4795">24</cx:pt>
          <cx:pt idx="4796">17</cx:pt>
          <cx:pt idx="4797">11</cx:pt>
          <cx:pt idx="4798">6</cx:pt>
          <cx:pt idx="4799">70</cx:pt>
          <cx:pt idx="4800">70</cx:pt>
          <cx:pt idx="4801">70</cx:pt>
          <cx:pt idx="4802">70</cx:pt>
          <cx:pt idx="4803">70</cx:pt>
          <cx:pt idx="4804">70</cx:pt>
          <cx:pt idx="4805">69</cx:pt>
          <cx:pt idx="4806">69</cx:pt>
          <cx:pt idx="4807">69</cx:pt>
          <cx:pt idx="4808">69</cx:pt>
          <cx:pt idx="4809">69</cx:pt>
          <cx:pt idx="4810">69</cx:pt>
          <cx:pt idx="4811">69</cx:pt>
          <cx:pt idx="4812">69</cx:pt>
          <cx:pt idx="4813">69</cx:pt>
          <cx:pt idx="4814">69</cx:pt>
          <cx:pt idx="4815">69</cx:pt>
          <cx:pt idx="4816">68</cx:pt>
          <cx:pt idx="4817">68</cx:pt>
          <cx:pt idx="4818">68</cx:pt>
          <cx:pt idx="4819">68</cx:pt>
          <cx:pt idx="4820">60</cx:pt>
          <cx:pt idx="4821">67</cx:pt>
          <cx:pt idx="4822">67</cx:pt>
          <cx:pt idx="4823">67</cx:pt>
          <cx:pt idx="4824">67</cx:pt>
          <cx:pt idx="4825">67</cx:pt>
          <cx:pt idx="4826">67</cx:pt>
          <cx:pt idx="4827">67</cx:pt>
          <cx:pt idx="4828">66</cx:pt>
          <cx:pt idx="4829">66</cx:pt>
          <cx:pt idx="4830">66</cx:pt>
          <cx:pt idx="4831">66</cx:pt>
          <cx:pt idx="4832">66</cx:pt>
          <cx:pt idx="4833">66</cx:pt>
          <cx:pt idx="4834">66</cx:pt>
          <cx:pt idx="4835">66</cx:pt>
          <cx:pt idx="4836">66</cx:pt>
          <cx:pt idx="4837">65</cx:pt>
          <cx:pt idx="4838">65</cx:pt>
          <cx:pt idx="4839">65</cx:pt>
          <cx:pt idx="4840">65</cx:pt>
          <cx:pt idx="4841">57</cx:pt>
          <cx:pt idx="4842">36</cx:pt>
          <cx:pt idx="4843">44</cx:pt>
          <cx:pt idx="4844">44</cx:pt>
          <cx:pt idx="4845">44</cx:pt>
          <cx:pt idx="4846">44</cx:pt>
          <cx:pt idx="4847">44</cx:pt>
          <cx:pt idx="4848">44</cx:pt>
          <cx:pt idx="4849">44</cx:pt>
          <cx:pt idx="4850">44</cx:pt>
          <cx:pt idx="4851">44</cx:pt>
          <cx:pt idx="4852">44</cx:pt>
          <cx:pt idx="4853">44</cx:pt>
          <cx:pt idx="4854">44</cx:pt>
          <cx:pt idx="4855">44</cx:pt>
          <cx:pt idx="4856">44</cx:pt>
          <cx:pt idx="4857">44</cx:pt>
          <cx:pt idx="4858">43</cx:pt>
          <cx:pt idx="4859">43</cx:pt>
          <cx:pt idx="4860">5</cx:pt>
          <cx:pt idx="4861">3</cx:pt>
          <cx:pt idx="4862">53</cx:pt>
          <cx:pt idx="4863">53</cx:pt>
          <cx:pt idx="4864">53</cx:pt>
          <cx:pt idx="4865">53</cx:pt>
          <cx:pt idx="4866">53</cx:pt>
          <cx:pt idx="4867">53</cx:pt>
          <cx:pt idx="4868">53</cx:pt>
          <cx:pt idx="4869">53</cx:pt>
          <cx:pt idx="4870">53</cx:pt>
          <cx:pt idx="4871">53</cx:pt>
          <cx:pt idx="4872">52</cx:pt>
          <cx:pt idx="4873">52</cx:pt>
          <cx:pt idx="4874">52</cx:pt>
          <cx:pt idx="4875">52</cx:pt>
          <cx:pt idx="4876">52</cx:pt>
          <cx:pt idx="4877">52</cx:pt>
          <cx:pt idx="4878">52</cx:pt>
          <cx:pt idx="4879">51</cx:pt>
          <cx:pt idx="4880">36</cx:pt>
          <cx:pt idx="4881">26</cx:pt>
          <cx:pt idx="4882">7</cx:pt>
          <cx:pt idx="4883">61</cx:pt>
          <cx:pt idx="4884">61</cx:pt>
          <cx:pt idx="4885">61</cx:pt>
          <cx:pt idx="4886">61</cx:pt>
          <cx:pt idx="4887">61</cx:pt>
          <cx:pt idx="4888">61</cx:pt>
          <cx:pt idx="4889">61</cx:pt>
          <cx:pt idx="4890">61</cx:pt>
          <cx:pt idx="4891">61</cx:pt>
          <cx:pt idx="4892">61</cx:pt>
          <cx:pt idx="4893">60</cx:pt>
          <cx:pt idx="4894">60</cx:pt>
          <cx:pt idx="4895">60</cx:pt>
          <cx:pt idx="4896">60</cx:pt>
          <cx:pt idx="4897">60</cx:pt>
          <cx:pt idx="4898">60</cx:pt>
          <cx:pt idx="4899">60</cx:pt>
          <cx:pt idx="4900">59</cx:pt>
          <cx:pt idx="4901">43</cx:pt>
          <cx:pt idx="4902">35</cx:pt>
          <cx:pt idx="4903">56</cx:pt>
          <cx:pt idx="4904">56</cx:pt>
          <cx:pt idx="4905">56</cx:pt>
          <cx:pt idx="4906">56</cx:pt>
          <cx:pt idx="4907">56</cx:pt>
          <cx:pt idx="4908">56</cx:pt>
          <cx:pt idx="4909">56</cx:pt>
          <cx:pt idx="4910">56</cx:pt>
          <cx:pt idx="4911">56</cx:pt>
          <cx:pt idx="4912">56</cx:pt>
          <cx:pt idx="4913">56</cx:pt>
          <cx:pt idx="4914">55</cx:pt>
          <cx:pt idx="4915">55</cx:pt>
          <cx:pt idx="4916">55</cx:pt>
          <cx:pt idx="4917">55</cx:pt>
          <cx:pt idx="4918">55</cx:pt>
          <cx:pt idx="4919">46</cx:pt>
          <cx:pt idx="4920">40</cx:pt>
          <cx:pt idx="4921">39</cx:pt>
          <cx:pt idx="4922">17</cx:pt>
          <cx:pt idx="4923">7</cx:pt>
          <cx:pt idx="4924">53</cx:pt>
          <cx:pt idx="4925">53</cx:pt>
          <cx:pt idx="4926">53</cx:pt>
          <cx:pt idx="4927">53</cx:pt>
          <cx:pt idx="4928">53</cx:pt>
          <cx:pt idx="4929">53</cx:pt>
          <cx:pt idx="4930">53</cx:pt>
          <cx:pt idx="4931">53</cx:pt>
          <cx:pt idx="4932">53</cx:pt>
          <cx:pt idx="4933">53</cx:pt>
          <cx:pt idx="4934">53</cx:pt>
          <cx:pt idx="4935">52</cx:pt>
          <cx:pt idx="4936">52</cx:pt>
          <cx:pt idx="4937">52</cx:pt>
          <cx:pt idx="4938">52</cx:pt>
          <cx:pt idx="4939">52</cx:pt>
          <cx:pt idx="4940">52</cx:pt>
          <cx:pt idx="4941">52</cx:pt>
          <cx:pt idx="4942">52</cx:pt>
          <cx:pt idx="4943">52</cx:pt>
          <cx:pt idx="4944">52</cx:pt>
          <cx:pt idx="4945">52</cx:pt>
          <cx:pt idx="4946">56</cx:pt>
          <cx:pt idx="4947">56</cx:pt>
          <cx:pt idx="4948">56</cx:pt>
          <cx:pt idx="4949">56</cx:pt>
          <cx:pt idx="4950">56</cx:pt>
          <cx:pt idx="4951">56</cx:pt>
          <cx:pt idx="4952">55</cx:pt>
          <cx:pt idx="4953">55</cx:pt>
          <cx:pt idx="4954">55</cx:pt>
          <cx:pt idx="4955">55</cx:pt>
          <cx:pt idx="4956">55</cx:pt>
          <cx:pt idx="4957">55</cx:pt>
          <cx:pt idx="4958">55</cx:pt>
          <cx:pt idx="4959">55</cx:pt>
          <cx:pt idx="4960">55</cx:pt>
          <cx:pt idx="4961">55</cx:pt>
          <cx:pt idx="4962">55</cx:pt>
          <cx:pt idx="4963">54</cx:pt>
          <cx:pt idx="4964">38</cx:pt>
          <cx:pt idx="4965">28</cx:pt>
          <cx:pt idx="4966">16</cx:pt>
          <cx:pt idx="4967">71</cx:pt>
          <cx:pt idx="4968">71</cx:pt>
          <cx:pt idx="4969">71</cx:pt>
          <cx:pt idx="4970">71</cx:pt>
          <cx:pt idx="4971">71</cx:pt>
          <cx:pt idx="4972">71</cx:pt>
          <cx:pt idx="4973">71</cx:pt>
          <cx:pt idx="4974">71</cx:pt>
          <cx:pt idx="4975">71</cx:pt>
          <cx:pt idx="4976">71</cx:pt>
          <cx:pt idx="4977">70</cx:pt>
          <cx:pt idx="4978">70</cx:pt>
          <cx:pt idx="4979">70</cx:pt>
          <cx:pt idx="4980">70</cx:pt>
          <cx:pt idx="4981">70</cx:pt>
          <cx:pt idx="4982">70</cx:pt>
          <cx:pt idx="4983">70</cx:pt>
          <cx:pt idx="4984">70</cx:pt>
          <cx:pt idx="4985">70</cx:pt>
          <cx:pt idx="4986">70</cx:pt>
          <cx:pt idx="4987">69</cx:pt>
          <cx:pt idx="4988">71</cx:pt>
          <cx:pt idx="4989">71</cx:pt>
          <cx:pt idx="4990">71</cx:pt>
          <cx:pt idx="4991">71</cx:pt>
          <cx:pt idx="4992">71</cx:pt>
          <cx:pt idx="4993">71</cx:pt>
          <cx:pt idx="4994">71</cx:pt>
          <cx:pt idx="4995">71</cx:pt>
          <cx:pt idx="4996">71</cx:pt>
          <cx:pt idx="4997">71</cx:pt>
          <cx:pt idx="4998">71</cx:pt>
          <cx:pt idx="4999">71</cx:pt>
          <cx:pt idx="5000">71</cx:pt>
          <cx:pt idx="5001">71</cx:pt>
          <cx:pt idx="5002">71</cx:pt>
          <cx:pt idx="5003">71</cx:pt>
          <cx:pt idx="5004">60</cx:pt>
          <cx:pt idx="5005">46</cx:pt>
          <cx:pt idx="5006">20</cx:pt>
          <cx:pt idx="5007">19</cx:pt>
          <cx:pt idx="5008">11</cx:pt>
          <cx:pt idx="5009">55</cx:pt>
          <cx:pt idx="5010">55</cx:pt>
          <cx:pt idx="5011">55</cx:pt>
          <cx:pt idx="5012">55</cx:pt>
          <cx:pt idx="5013">55</cx:pt>
          <cx:pt idx="5014">55</cx:pt>
          <cx:pt idx="5015">55</cx:pt>
          <cx:pt idx="5016">55</cx:pt>
          <cx:pt idx="5017">55</cx:pt>
          <cx:pt idx="5018">55</cx:pt>
          <cx:pt idx="5019">55</cx:pt>
          <cx:pt idx="5020">55</cx:pt>
          <cx:pt idx="5021">54</cx:pt>
          <cx:pt idx="5022">54</cx:pt>
          <cx:pt idx="5023">54</cx:pt>
          <cx:pt idx="5024">54</cx:pt>
          <cx:pt idx="5025">54</cx:pt>
          <cx:pt idx="5026">41</cx:pt>
          <cx:pt idx="5027">14</cx:pt>
          <cx:pt idx="5028">12</cx:pt>
          <cx:pt idx="5029">6</cx:pt>
          <cx:pt idx="5030">5</cx:pt>
          <cx:pt idx="5031">57</cx:pt>
          <cx:pt idx="5032">57</cx:pt>
          <cx:pt idx="5033">57</cx:pt>
          <cx:pt idx="5034">57</cx:pt>
          <cx:pt idx="5035">57</cx:pt>
          <cx:pt idx="5036">57</cx:pt>
          <cx:pt idx="5037">56</cx:pt>
          <cx:pt idx="5038">56</cx:pt>
          <cx:pt idx="5039">56</cx:pt>
          <cx:pt idx="5040">56</cx:pt>
          <cx:pt idx="5041">56</cx:pt>
          <cx:pt idx="5042">55</cx:pt>
          <cx:pt idx="5043">55</cx:pt>
          <cx:pt idx="5044">50</cx:pt>
          <cx:pt idx="5045">46</cx:pt>
          <cx:pt idx="5046">40</cx:pt>
          <cx:pt idx="5047">25</cx:pt>
          <cx:pt idx="5048">21</cx:pt>
          <cx:pt idx="5049">15</cx:pt>
          <cx:pt idx="5050">13</cx:pt>
          <cx:pt idx="5051">56</cx:pt>
          <cx:pt idx="5052">56</cx:pt>
          <cx:pt idx="5053">56</cx:pt>
          <cx:pt idx="5054">56</cx:pt>
          <cx:pt idx="5055">56</cx:pt>
          <cx:pt idx="5056">56</cx:pt>
          <cx:pt idx="5057">56</cx:pt>
          <cx:pt idx="5058">55</cx:pt>
          <cx:pt idx="5059">55</cx:pt>
          <cx:pt idx="5060">55</cx:pt>
          <cx:pt idx="5061">55</cx:pt>
          <cx:pt idx="5062">55</cx:pt>
          <cx:pt idx="5063">55</cx:pt>
          <cx:pt idx="5064">55</cx:pt>
          <cx:pt idx="5065">55</cx:pt>
          <cx:pt idx="5066">33</cx:pt>
          <cx:pt idx="5067">18</cx:pt>
          <cx:pt idx="5068">17</cx:pt>
          <cx:pt idx="5069">57</cx:pt>
          <cx:pt idx="5070">57</cx:pt>
          <cx:pt idx="5071">57</cx:pt>
          <cx:pt idx="5072">57</cx:pt>
          <cx:pt idx="5073">57</cx:pt>
          <cx:pt idx="5074">57</cx:pt>
          <cx:pt idx="5075">57</cx:pt>
          <cx:pt idx="5076">57</cx:pt>
          <cx:pt idx="5077">57</cx:pt>
          <cx:pt idx="5078">57</cx:pt>
          <cx:pt idx="5079">56</cx:pt>
          <cx:pt idx="5080">56</cx:pt>
          <cx:pt idx="5081">56</cx:pt>
          <cx:pt idx="5082">54</cx:pt>
          <cx:pt idx="5083">50</cx:pt>
          <cx:pt idx="5084">12</cx:pt>
          <cx:pt idx="5085">12</cx:pt>
          <cx:pt idx="5086">11</cx:pt>
          <cx:pt idx="5087">8</cx:pt>
          <cx:pt idx="5088">52</cx:pt>
          <cx:pt idx="5089">52</cx:pt>
          <cx:pt idx="5090">52</cx:pt>
          <cx:pt idx="5091">52</cx:pt>
          <cx:pt idx="5092">52</cx:pt>
          <cx:pt idx="5093">52</cx:pt>
          <cx:pt idx="5094">52</cx:pt>
          <cx:pt idx="5095">52</cx:pt>
          <cx:pt idx="5096">51</cx:pt>
          <cx:pt idx="5097">51</cx:pt>
          <cx:pt idx="5098">51</cx:pt>
          <cx:pt idx="5099">51</cx:pt>
          <cx:pt idx="5100">51</cx:pt>
          <cx:pt idx="5101">51</cx:pt>
          <cx:pt idx="5102">51</cx:pt>
          <cx:pt idx="5103">50</cx:pt>
          <cx:pt idx="5104">5</cx:pt>
          <cx:pt idx="5105">66</cx:pt>
          <cx:pt idx="5106">66</cx:pt>
          <cx:pt idx="5107">66</cx:pt>
          <cx:pt idx="5108">65</cx:pt>
          <cx:pt idx="5109">65</cx:pt>
          <cx:pt idx="5110">65</cx:pt>
          <cx:pt idx="5111">65</cx:pt>
          <cx:pt idx="5112">65</cx:pt>
          <cx:pt idx="5113">65</cx:pt>
          <cx:pt idx="5114">65</cx:pt>
          <cx:pt idx="5115">64</cx:pt>
          <cx:pt idx="5116">64</cx:pt>
          <cx:pt idx="5117">64</cx:pt>
          <cx:pt idx="5118">64</cx:pt>
          <cx:pt idx="5119">64</cx:pt>
          <cx:pt idx="5120">64</cx:pt>
          <cx:pt idx="5121">38</cx:pt>
          <cx:pt idx="5122">32</cx:pt>
          <cx:pt idx="5123">78</cx:pt>
          <cx:pt idx="5124">78</cx:pt>
          <cx:pt idx="5125">78</cx:pt>
          <cx:pt idx="5126">78</cx:pt>
          <cx:pt idx="5127">78</cx:pt>
          <cx:pt idx="5128">78</cx:pt>
          <cx:pt idx="5129">78</cx:pt>
          <cx:pt idx="5130">78</cx:pt>
          <cx:pt idx="5131">78</cx:pt>
          <cx:pt idx="5132">78</cx:pt>
          <cx:pt idx="5133">78</cx:pt>
          <cx:pt idx="5134">78</cx:pt>
          <cx:pt idx="5135">78</cx:pt>
          <cx:pt idx="5136">71</cx:pt>
          <cx:pt idx="5137">71</cx:pt>
          <cx:pt idx="5138">66</cx:pt>
          <cx:pt idx="5139">63</cx:pt>
          <cx:pt idx="5140">57</cx:pt>
          <cx:pt idx="5141">57</cx:pt>
          <cx:pt idx="5142">15</cx:pt>
          <cx:pt idx="5143">70</cx:pt>
          <cx:pt idx="5144">70</cx:pt>
          <cx:pt idx="5145">70</cx:pt>
          <cx:pt idx="5146">70</cx:pt>
          <cx:pt idx="5147">70</cx:pt>
          <cx:pt idx="5148">70</cx:pt>
          <cx:pt idx="5149">70</cx:pt>
          <cx:pt idx="5150">70</cx:pt>
          <cx:pt idx="5151">69</cx:pt>
          <cx:pt idx="5152">69</cx:pt>
          <cx:pt idx="5153">69</cx:pt>
          <cx:pt idx="5154">69</cx:pt>
          <cx:pt idx="5155">69</cx:pt>
          <cx:pt idx="5156">69</cx:pt>
          <cx:pt idx="5157">68</cx:pt>
          <cx:pt idx="5158">66</cx:pt>
          <cx:pt idx="5159">54</cx:pt>
          <cx:pt idx="5160">10</cx:pt>
          <cx:pt idx="5161">51</cx:pt>
          <cx:pt idx="5162">51</cx:pt>
          <cx:pt idx="5163">51</cx:pt>
          <cx:pt idx="5164">51</cx:pt>
          <cx:pt idx="5165">51</cx:pt>
          <cx:pt idx="5166">51</cx:pt>
          <cx:pt idx="5167">51</cx:pt>
          <cx:pt idx="5168">51</cx:pt>
          <cx:pt idx="5169">51</cx:pt>
          <cx:pt idx="5170">51</cx:pt>
          <cx:pt idx="5171">51</cx:pt>
          <cx:pt idx="5172">51</cx:pt>
          <cx:pt idx="5173">50</cx:pt>
          <cx:pt idx="5174">46</cx:pt>
          <cx:pt idx="5175">39</cx:pt>
          <cx:pt idx="5176">25</cx:pt>
          <cx:pt idx="5177">24</cx:pt>
          <cx:pt idx="5178">12</cx:pt>
          <cx:pt idx="5179">9</cx:pt>
          <cx:pt idx="5180">7</cx:pt>
          <cx:pt idx="5181">71</cx:pt>
          <cx:pt idx="5182">71</cx:pt>
          <cx:pt idx="5183">71</cx:pt>
          <cx:pt idx="5184">71</cx:pt>
          <cx:pt idx="5185">71</cx:pt>
          <cx:pt idx="5186">71</cx:pt>
          <cx:pt idx="5187">70</cx:pt>
          <cx:pt idx="5188">70</cx:pt>
          <cx:pt idx="5189">70</cx:pt>
          <cx:pt idx="5190">70</cx:pt>
          <cx:pt idx="5191">70</cx:pt>
          <cx:pt idx="5192">70</cx:pt>
          <cx:pt idx="5193">70</cx:pt>
          <cx:pt idx="5194">70</cx:pt>
          <cx:pt idx="5195">69</cx:pt>
          <cx:pt idx="5196">68</cx:pt>
          <cx:pt idx="5197">44</cx:pt>
          <cx:pt idx="5198">29</cx:pt>
          <cx:pt idx="5199">51</cx:pt>
          <cx:pt idx="5200">51</cx:pt>
          <cx:pt idx="5201">51</cx:pt>
          <cx:pt idx="5202">51</cx:pt>
          <cx:pt idx="5203">51</cx:pt>
          <cx:pt idx="5204">51</cx:pt>
          <cx:pt idx="5205">51</cx:pt>
          <cx:pt idx="5206">50</cx:pt>
          <cx:pt idx="5207">50</cx:pt>
          <cx:pt idx="5208">50</cx:pt>
          <cx:pt idx="5209">50</cx:pt>
          <cx:pt idx="5210">50</cx:pt>
          <cx:pt idx="5211">50</cx:pt>
          <cx:pt idx="5212">50</cx:pt>
          <cx:pt idx="5213">50</cx:pt>
          <cx:pt idx="5214">50</cx:pt>
          <cx:pt idx="5215">50</cx:pt>
          <cx:pt idx="5216">32</cx:pt>
          <cx:pt idx="5217">70</cx:pt>
          <cx:pt idx="5218">70</cx:pt>
          <cx:pt idx="5219">70</cx:pt>
          <cx:pt idx="5220">70</cx:pt>
          <cx:pt idx="5221">70</cx:pt>
          <cx:pt idx="5222">70</cx:pt>
          <cx:pt idx="5223">69</cx:pt>
          <cx:pt idx="5224">69</cx:pt>
          <cx:pt idx="5225">69</cx:pt>
          <cx:pt idx="5226">69</cx:pt>
          <cx:pt idx="5227">69</cx:pt>
          <cx:pt idx="5228">69</cx:pt>
          <cx:pt idx="5229">69</cx:pt>
          <cx:pt idx="5230">69</cx:pt>
          <cx:pt idx="5231">68</cx:pt>
          <cx:pt idx="5232">68</cx:pt>
          <cx:pt idx="5233">67</cx:pt>
          <cx:pt idx="5234">60</cx:pt>
          <cx:pt idx="5235">20</cx:pt>
          <cx:pt idx="5236">44</cx:pt>
          <cx:pt idx="5237">44</cx:pt>
          <cx:pt idx="5238">44</cx:pt>
          <cx:pt idx="5239">44</cx:pt>
          <cx:pt idx="5240">44</cx:pt>
          <cx:pt idx="5241">44</cx:pt>
          <cx:pt idx="5242">44</cx:pt>
          <cx:pt idx="5243">44</cx:pt>
          <cx:pt idx="5244">44</cx:pt>
          <cx:pt idx="5245">44</cx:pt>
          <cx:pt idx="5246">44</cx:pt>
          <cx:pt idx="5247">44</cx:pt>
          <cx:pt idx="5248">44</cx:pt>
          <cx:pt idx="5249">44</cx:pt>
          <cx:pt idx="5250">44</cx:pt>
          <cx:pt idx="5251">44</cx:pt>
          <cx:pt idx="5252">42</cx:pt>
          <cx:pt idx="5253">25</cx:pt>
          <cx:pt idx="5254">7</cx:pt>
          <cx:pt idx="5255">53</cx:pt>
          <cx:pt idx="5256">53</cx:pt>
          <cx:pt idx="5257">53</cx:pt>
          <cx:pt idx="5258">53</cx:pt>
          <cx:pt idx="5259">53</cx:pt>
          <cx:pt idx="5260">53</cx:pt>
          <cx:pt idx="5261">53</cx:pt>
          <cx:pt idx="5262">53</cx:pt>
          <cx:pt idx="5263">53</cx:pt>
          <cx:pt idx="5264">52</cx:pt>
          <cx:pt idx="5265">52</cx:pt>
          <cx:pt idx="5266">52</cx:pt>
          <cx:pt idx="5267">52</cx:pt>
          <cx:pt idx="5268">52</cx:pt>
          <cx:pt idx="5269">52</cx:pt>
          <cx:pt idx="5270">51</cx:pt>
          <cx:pt idx="5271">50</cx:pt>
          <cx:pt idx="5272">49</cx:pt>
          <cx:pt idx="5273">33</cx:pt>
          <cx:pt idx="5274">29</cx:pt>
          <cx:pt idx="5275">58</cx:pt>
          <cx:pt idx="5276">58</cx:pt>
          <cx:pt idx="5277">58</cx:pt>
          <cx:pt idx="5278">58</cx:pt>
          <cx:pt idx="5279">58</cx:pt>
          <cx:pt idx="5280">58</cx:pt>
          <cx:pt idx="5281">58</cx:pt>
          <cx:pt idx="5282">58</cx:pt>
          <cx:pt idx="5283">58</cx:pt>
          <cx:pt idx="5284">58</cx:pt>
          <cx:pt idx="5285">58</cx:pt>
          <cx:pt idx="5286">56</cx:pt>
          <cx:pt idx="5287">50</cx:pt>
          <cx:pt idx="5288">48</cx:pt>
          <cx:pt idx="5289">35</cx:pt>
          <cx:pt idx="5290">10</cx:pt>
          <cx:pt idx="5291">8</cx:pt>
          <cx:pt idx="5292">56</cx:pt>
          <cx:pt idx="5293">56</cx:pt>
          <cx:pt idx="5294">56</cx:pt>
          <cx:pt idx="5295">56</cx:pt>
          <cx:pt idx="5296">56</cx:pt>
          <cx:pt idx="5297">56</cx:pt>
          <cx:pt idx="5298">55</cx:pt>
          <cx:pt idx="5299">55</cx:pt>
          <cx:pt idx="5300">55</cx:pt>
          <cx:pt idx="5301">55</cx:pt>
          <cx:pt idx="5302">55</cx:pt>
          <cx:pt idx="5303">55</cx:pt>
          <cx:pt idx="5304">55</cx:pt>
          <cx:pt idx="5305">55</cx:pt>
          <cx:pt idx="5306">55</cx:pt>
          <cx:pt idx="5307">55</cx:pt>
          <cx:pt idx="5308">55</cx:pt>
          <cx:pt idx="5309">54</cx:pt>
          <cx:pt idx="5310">29</cx:pt>
          <cx:pt idx="5311">53</cx:pt>
          <cx:pt idx="5312">53</cx:pt>
          <cx:pt idx="5313">53</cx:pt>
          <cx:pt idx="5314">53</cx:pt>
          <cx:pt idx="5315">53</cx:pt>
          <cx:pt idx="5316">53</cx:pt>
          <cx:pt idx="5317">53</cx:pt>
          <cx:pt idx="5318">53</cx:pt>
          <cx:pt idx="5319">53</cx:pt>
          <cx:pt idx="5320">52</cx:pt>
          <cx:pt idx="5321">52</cx:pt>
          <cx:pt idx="5322">52</cx:pt>
          <cx:pt idx="5323">52</cx:pt>
          <cx:pt idx="5324">52</cx:pt>
          <cx:pt idx="5325">51</cx:pt>
          <cx:pt idx="5326">45</cx:pt>
          <cx:pt idx="5327">40</cx:pt>
          <cx:pt idx="5328">7</cx:pt>
          <cx:pt idx="5329">4</cx:pt>
          <cx:pt idx="5330">56</cx:pt>
          <cx:pt idx="5331">56</cx:pt>
          <cx:pt idx="5332">56</cx:pt>
          <cx:pt idx="5333">56</cx:pt>
          <cx:pt idx="5334">56</cx:pt>
          <cx:pt idx="5335">56</cx:pt>
          <cx:pt idx="5336">56</cx:pt>
          <cx:pt idx="5337">55</cx:pt>
          <cx:pt idx="5338">55</cx:pt>
          <cx:pt idx="5339">55</cx:pt>
          <cx:pt idx="5340">55</cx:pt>
          <cx:pt idx="5341">55</cx:pt>
          <cx:pt idx="5342">55</cx:pt>
          <cx:pt idx="5343">55</cx:pt>
          <cx:pt idx="5344">55</cx:pt>
          <cx:pt idx="5345">55</cx:pt>
          <cx:pt idx="5346">24</cx:pt>
          <cx:pt idx="5347">14</cx:pt>
          <cx:pt idx="5348">5</cx:pt>
          <cx:pt idx="5349">3</cx:pt>
          <cx:pt idx="5350">71</cx:pt>
          <cx:pt idx="5351">71</cx:pt>
          <cx:pt idx="5352">71</cx:pt>
          <cx:pt idx="5353">71</cx:pt>
          <cx:pt idx="5354">70</cx:pt>
          <cx:pt idx="5355">70</cx:pt>
          <cx:pt idx="5356">70</cx:pt>
          <cx:pt idx="5357">70</cx:pt>
          <cx:pt idx="5358">70</cx:pt>
          <cx:pt idx="5359">70</cx:pt>
          <cx:pt idx="5360">70</cx:pt>
          <cx:pt idx="5361">70</cx:pt>
          <cx:pt idx="5362">70</cx:pt>
          <cx:pt idx="5363">69</cx:pt>
          <cx:pt idx="5364">69</cx:pt>
          <cx:pt idx="5365">59</cx:pt>
          <cx:pt idx="5366">55</cx:pt>
          <cx:pt idx="5367">30</cx:pt>
          <cx:pt idx="5368">24</cx:pt>
          <cx:pt idx="5369">5</cx:pt>
          <cx:pt idx="5370">71</cx:pt>
          <cx:pt idx="5371">71</cx:pt>
          <cx:pt idx="5372">71</cx:pt>
          <cx:pt idx="5373">71</cx:pt>
          <cx:pt idx="5374">71</cx:pt>
          <cx:pt idx="5375">71</cx:pt>
          <cx:pt idx="5376">71</cx:pt>
          <cx:pt idx="5377">71</cx:pt>
          <cx:pt idx="5378">71</cx:pt>
          <cx:pt idx="5379">70</cx:pt>
          <cx:pt idx="5380">70</cx:pt>
          <cx:pt idx="5381">70</cx:pt>
          <cx:pt idx="5382">70</cx:pt>
          <cx:pt idx="5383">70</cx:pt>
          <cx:pt idx="5384">69</cx:pt>
          <cx:pt idx="5385">69</cx:pt>
          <cx:pt idx="5386">40</cx:pt>
          <cx:pt idx="5387">55</cx:pt>
          <cx:pt idx="5388">55</cx:pt>
          <cx:pt idx="5389">55</cx:pt>
          <cx:pt idx="5390">55</cx:pt>
          <cx:pt idx="5391">55</cx:pt>
          <cx:pt idx="5392">55</cx:pt>
          <cx:pt idx="5393">55</cx:pt>
          <cx:pt idx="5394">55</cx:pt>
          <cx:pt idx="5395">54</cx:pt>
          <cx:pt idx="5396">54</cx:pt>
          <cx:pt idx="5397">54</cx:pt>
          <cx:pt idx="5398">54</cx:pt>
          <cx:pt idx="5399">54</cx:pt>
          <cx:pt idx="5400">54</cx:pt>
          <cx:pt idx="5401">54</cx:pt>
          <cx:pt idx="5402">54</cx:pt>
          <cx:pt idx="5403">54</cx:pt>
          <cx:pt idx="5404">54</cx:pt>
          <cx:pt idx="5405">31</cx:pt>
          <cx:pt idx="5406">20</cx:pt>
          <cx:pt idx="5407">58</cx:pt>
          <cx:pt idx="5408">58</cx:pt>
          <cx:pt idx="5409">58</cx:pt>
          <cx:pt idx="5410">58</cx:pt>
          <cx:pt idx="5411">58</cx:pt>
          <cx:pt idx="5412">58</cx:pt>
          <cx:pt idx="5413">58</cx:pt>
          <cx:pt idx="5414">58</cx:pt>
          <cx:pt idx="5415">58</cx:pt>
          <cx:pt idx="5416">58</cx:pt>
          <cx:pt idx="5417">58</cx:pt>
          <cx:pt idx="5418">58</cx:pt>
          <cx:pt idx="5419">58</cx:pt>
          <cx:pt idx="5420">58</cx:pt>
          <cx:pt idx="5421">57</cx:pt>
          <cx:pt idx="5422">24</cx:pt>
          <cx:pt idx="5423">22</cx:pt>
          <cx:pt idx="5424">13</cx:pt>
          <cx:pt idx="5425">5</cx:pt>
          <cx:pt idx="5426">4</cx:pt>
          <cx:pt idx="5427">57</cx:pt>
          <cx:pt idx="5428">57</cx:pt>
          <cx:pt idx="5429">57</cx:pt>
          <cx:pt idx="5430">57</cx:pt>
          <cx:pt idx="5431">57</cx:pt>
          <cx:pt idx="5432">57</cx:pt>
          <cx:pt idx="5433">56</cx:pt>
          <cx:pt idx="5434">56</cx:pt>
          <cx:pt idx="5435">56</cx:pt>
          <cx:pt idx="5436">56</cx:pt>
          <cx:pt idx="5437">56</cx:pt>
          <cx:pt idx="5438">56</cx:pt>
          <cx:pt idx="5439">56</cx:pt>
          <cx:pt idx="5440">56</cx:pt>
          <cx:pt idx="5441">56</cx:pt>
          <cx:pt idx="5442">56</cx:pt>
          <cx:pt idx="5443">56</cx:pt>
          <cx:pt idx="5444">35</cx:pt>
          <cx:pt idx="5445">56</cx:pt>
          <cx:pt idx="5446">56</cx:pt>
          <cx:pt idx="5447">56</cx:pt>
          <cx:pt idx="5448">56</cx:pt>
          <cx:pt idx="5449">56</cx:pt>
          <cx:pt idx="5450">56</cx:pt>
          <cx:pt idx="5451">56</cx:pt>
          <cx:pt idx="5452">56</cx:pt>
          <cx:pt idx="5453">56</cx:pt>
          <cx:pt idx="5454">56</cx:pt>
          <cx:pt idx="5455">56</cx:pt>
          <cx:pt idx="5456">56</cx:pt>
          <cx:pt idx="5457">56</cx:pt>
          <cx:pt idx="5458">56</cx:pt>
          <cx:pt idx="5459">56</cx:pt>
          <cx:pt idx="5460">56</cx:pt>
          <cx:pt idx="5461">56</cx:pt>
          <cx:pt idx="5462">56</cx:pt>
          <cx:pt idx="5463">56</cx:pt>
          <cx:pt idx="5464">51</cx:pt>
          <cx:pt idx="5465">51</cx:pt>
          <cx:pt idx="5466">51</cx:pt>
          <cx:pt idx="5467">51</cx:pt>
          <cx:pt idx="5468">51</cx:pt>
          <cx:pt idx="5469">51</cx:pt>
          <cx:pt idx="5470">51</cx:pt>
          <cx:pt idx="5471">51</cx:pt>
          <cx:pt idx="5472">51</cx:pt>
          <cx:pt idx="5473">51</cx:pt>
          <cx:pt idx="5474">51</cx:pt>
          <cx:pt idx="5475">51</cx:pt>
          <cx:pt idx="5476">51</cx:pt>
          <cx:pt idx="5477">51</cx:pt>
          <cx:pt idx="5478">48</cx:pt>
          <cx:pt idx="5479">42</cx:pt>
          <cx:pt idx="5480">39</cx:pt>
          <cx:pt idx="5481">39</cx:pt>
          <cx:pt idx="5482">10</cx:pt>
          <cx:pt idx="5483">66</cx:pt>
          <cx:pt idx="5484">66</cx:pt>
          <cx:pt idx="5485">66</cx:pt>
          <cx:pt idx="5486">66</cx:pt>
          <cx:pt idx="5487">66</cx:pt>
          <cx:pt idx="5488">65</cx:pt>
          <cx:pt idx="5489">65</cx:pt>
          <cx:pt idx="5490">65</cx:pt>
          <cx:pt idx="5491">64</cx:pt>
          <cx:pt idx="5492">64</cx:pt>
          <cx:pt idx="5493">64</cx:pt>
          <cx:pt idx="5494">64</cx:pt>
          <cx:pt idx="5495">64</cx:pt>
          <cx:pt idx="5496">63</cx:pt>
          <cx:pt idx="5497">45</cx:pt>
          <cx:pt idx="5498">38</cx:pt>
          <cx:pt idx="5499">25</cx:pt>
          <cx:pt idx="5500">78</cx:pt>
          <cx:pt idx="5501">78</cx:pt>
          <cx:pt idx="5502">78</cx:pt>
          <cx:pt idx="5503">78</cx:pt>
          <cx:pt idx="5504">78</cx:pt>
          <cx:pt idx="5505">78</cx:pt>
          <cx:pt idx="5506">78</cx:pt>
          <cx:pt idx="5507">78</cx:pt>
          <cx:pt idx="5508">78</cx:pt>
          <cx:pt idx="5509">78</cx:pt>
          <cx:pt idx="5510">78</cx:pt>
          <cx:pt idx="5511">78</cx:pt>
          <cx:pt idx="5512">78</cx:pt>
          <cx:pt idx="5513">77</cx:pt>
          <cx:pt idx="5514">77</cx:pt>
          <cx:pt idx="5515">77</cx:pt>
          <cx:pt idx="5516">76</cx:pt>
          <cx:pt idx="5517">70</cx:pt>
          <cx:pt idx="5518">70</cx:pt>
          <cx:pt idx="5519">52</cx:pt>
          <cx:pt idx="5520">68</cx:pt>
          <cx:pt idx="5521">68</cx:pt>
          <cx:pt idx="5522">68</cx:pt>
          <cx:pt idx="5523">68</cx:pt>
          <cx:pt idx="5524">68</cx:pt>
          <cx:pt idx="5525">68</cx:pt>
          <cx:pt idx="5526">67</cx:pt>
          <cx:pt idx="5527">67</cx:pt>
          <cx:pt idx="5528">67</cx:pt>
          <cx:pt idx="5529">67</cx:pt>
          <cx:pt idx="5530">67</cx:pt>
          <cx:pt idx="5531">67</cx:pt>
          <cx:pt idx="5532">67</cx:pt>
          <cx:pt idx="5533">67</cx:pt>
          <cx:pt idx="5534">66</cx:pt>
          <cx:pt idx="5535">66</cx:pt>
          <cx:pt idx="5536">66</cx:pt>
          <cx:pt idx="5537">40</cx:pt>
          <cx:pt idx="5538">53</cx:pt>
          <cx:pt idx="5539">53</cx:pt>
          <cx:pt idx="5540">53</cx:pt>
          <cx:pt idx="5541">53</cx:pt>
          <cx:pt idx="5542">53</cx:pt>
          <cx:pt idx="5543">53</cx:pt>
          <cx:pt idx="5544">53</cx:pt>
          <cx:pt idx="5545">53</cx:pt>
          <cx:pt idx="5546">53</cx:pt>
          <cx:pt idx="5547">53</cx:pt>
          <cx:pt idx="5548">52</cx:pt>
          <cx:pt idx="5549">52</cx:pt>
          <cx:pt idx="5550">52</cx:pt>
          <cx:pt idx="5551">52</cx:pt>
          <cx:pt idx="5552">52</cx:pt>
          <cx:pt idx="5553">50</cx:pt>
          <cx:pt idx="5554">48</cx:pt>
          <cx:pt idx="5555">27</cx:pt>
          <cx:pt idx="5556">71</cx:pt>
          <cx:pt idx="5557">71</cx:pt>
          <cx:pt idx="5558">71</cx:pt>
          <cx:pt idx="5559">70</cx:pt>
          <cx:pt idx="5560">70</cx:pt>
          <cx:pt idx="5561">70</cx:pt>
          <cx:pt idx="5562">70</cx:pt>
          <cx:pt idx="5563">70</cx:pt>
          <cx:pt idx="5564">70</cx:pt>
          <cx:pt idx="5565">70</cx:pt>
          <cx:pt idx="5566">70</cx:pt>
          <cx:pt idx="5567">70</cx:pt>
          <cx:pt idx="5568">69</cx:pt>
          <cx:pt idx="5569">69</cx:pt>
          <cx:pt idx="5570">65</cx:pt>
          <cx:pt idx="5571">62</cx:pt>
          <cx:pt idx="5572">54</cx:pt>
          <cx:pt idx="5573">53</cx:pt>
          <cx:pt idx="5574">13</cx:pt>
          <cx:pt idx="5575">11</cx:pt>
          <cx:pt idx="5576">52</cx:pt>
          <cx:pt idx="5577">52</cx:pt>
          <cx:pt idx="5578">52</cx:pt>
          <cx:pt idx="5579">52</cx:pt>
          <cx:pt idx="5580">52</cx:pt>
          <cx:pt idx="5581">52</cx:pt>
          <cx:pt idx="5582">52</cx:pt>
          <cx:pt idx="5583">52</cx:pt>
          <cx:pt idx="5584">52</cx:pt>
          <cx:pt idx="5585">52</cx:pt>
          <cx:pt idx="5586">52</cx:pt>
          <cx:pt idx="5587">52</cx:pt>
          <cx:pt idx="5588">52</cx:pt>
          <cx:pt idx="5589">52</cx:pt>
          <cx:pt idx="5590">46</cx:pt>
          <cx:pt idx="5591">37</cx:pt>
          <cx:pt idx="5592">37</cx:pt>
          <cx:pt idx="5593">31</cx:pt>
          <cx:pt idx="5594">18</cx:pt>
          <cx:pt idx="5595">67</cx:pt>
          <cx:pt idx="5596">67</cx:pt>
          <cx:pt idx="5597">67</cx:pt>
          <cx:pt idx="5598">67</cx:pt>
          <cx:pt idx="5599">67</cx:pt>
          <cx:pt idx="5600">67</cx:pt>
          <cx:pt idx="5601">67</cx:pt>
          <cx:pt idx="5602">67</cx:pt>
          <cx:pt idx="5603">67</cx:pt>
          <cx:pt idx="5604">67</cx:pt>
          <cx:pt idx="5605">67</cx:pt>
          <cx:pt idx="5606">67</cx:pt>
          <cx:pt idx="5607">67</cx:pt>
          <cx:pt idx="5608">66</cx:pt>
          <cx:pt idx="5609">66</cx:pt>
          <cx:pt idx="5610">65</cx:pt>
          <cx:pt idx="5611">53</cx:pt>
          <cx:pt idx="5612">51</cx:pt>
          <cx:pt idx="5613">51</cx:pt>
          <cx:pt idx="5614">27</cx:pt>
          <cx:pt idx="5615">70</cx:pt>
          <cx:pt idx="5616">70</cx:pt>
          <cx:pt idx="5617">70</cx:pt>
          <cx:pt idx="5618">70</cx:pt>
          <cx:pt idx="5619">70</cx:pt>
          <cx:pt idx="5620">70</cx:pt>
          <cx:pt idx="5621">69</cx:pt>
          <cx:pt idx="5622">69</cx:pt>
          <cx:pt idx="5623">69</cx:pt>
          <cx:pt idx="5624">69</cx:pt>
          <cx:pt idx="5625">69</cx:pt>
          <cx:pt idx="5626">69</cx:pt>
          <cx:pt idx="5627">69</cx:pt>
          <cx:pt idx="5628">69</cx:pt>
          <cx:pt idx="5629">68</cx:pt>
          <cx:pt idx="5630">68</cx:pt>
          <cx:pt idx="5631">68</cx:pt>
          <cx:pt idx="5632">49</cx:pt>
          <cx:pt idx="5633">5</cx:pt>
          <cx:pt idx="5634">44</cx:pt>
          <cx:pt idx="5635">44</cx:pt>
          <cx:pt idx="5636">44</cx:pt>
          <cx:pt idx="5637">44</cx:pt>
          <cx:pt idx="5638">44</cx:pt>
          <cx:pt idx="5639">44</cx:pt>
          <cx:pt idx="5640">44</cx:pt>
          <cx:pt idx="5641">44</cx:pt>
          <cx:pt idx="5642">44</cx:pt>
          <cx:pt idx="5643">43</cx:pt>
          <cx:pt idx="5644">43</cx:pt>
          <cx:pt idx="5645">43</cx:pt>
          <cx:pt idx="5646">43</cx:pt>
          <cx:pt idx="5647">43</cx:pt>
          <cx:pt idx="5648">43</cx:pt>
          <cx:pt idx="5649">28</cx:pt>
          <cx:pt idx="5650">8</cx:pt>
          <cx:pt idx="5651">53</cx:pt>
          <cx:pt idx="5652">53</cx:pt>
          <cx:pt idx="5653">53</cx:pt>
          <cx:pt idx="5654">53</cx:pt>
          <cx:pt idx="5655">53</cx:pt>
          <cx:pt idx="5656">53</cx:pt>
          <cx:pt idx="5657">53</cx:pt>
          <cx:pt idx="5658">53</cx:pt>
          <cx:pt idx="5659">52</cx:pt>
          <cx:pt idx="5660">52</cx:pt>
          <cx:pt idx="5661">52</cx:pt>
          <cx:pt idx="5662">52</cx:pt>
          <cx:pt idx="5663">52</cx:pt>
          <cx:pt idx="5664">52</cx:pt>
          <cx:pt idx="5665">52</cx:pt>
          <cx:pt idx="5666">52</cx:pt>
          <cx:pt idx="5667">23</cx:pt>
          <cx:pt idx="5668">9</cx:pt>
          <cx:pt idx="5669">0</cx:pt>
          <cx:pt idx="5670">61</cx:pt>
          <cx:pt idx="5671">61</cx:pt>
          <cx:pt idx="5672">61</cx:pt>
          <cx:pt idx="5673">61</cx:pt>
          <cx:pt idx="5674">61</cx:pt>
          <cx:pt idx="5675">61</cx:pt>
          <cx:pt idx="5676">61</cx:pt>
          <cx:pt idx="5677">60</cx:pt>
          <cx:pt idx="5678">60</cx:pt>
          <cx:pt idx="5679">60</cx:pt>
          <cx:pt idx="5680">60</cx:pt>
          <cx:pt idx="5681">60</cx:pt>
          <cx:pt idx="5682">60</cx:pt>
          <cx:pt idx="5683">60</cx:pt>
          <cx:pt idx="5684">60</cx:pt>
          <cx:pt idx="5685">60</cx:pt>
          <cx:pt idx="5686">60</cx:pt>
          <cx:pt idx="5687">59</cx:pt>
          <cx:pt idx="5688">59</cx:pt>
          <cx:pt idx="5689">53</cx:pt>
          <cx:pt idx="5690">53</cx:pt>
          <cx:pt idx="5691">53</cx:pt>
          <cx:pt idx="5692">53</cx:pt>
          <cx:pt idx="5693">53</cx:pt>
          <cx:pt idx="5694">53</cx:pt>
          <cx:pt idx="5695">53</cx:pt>
          <cx:pt idx="5696">52</cx:pt>
          <cx:pt idx="5697">52</cx:pt>
          <cx:pt idx="5698">52</cx:pt>
          <cx:pt idx="5699">52</cx:pt>
          <cx:pt idx="5700">52</cx:pt>
          <cx:pt idx="5701">52</cx:pt>
          <cx:pt idx="5702">52</cx:pt>
          <cx:pt idx="5703">52</cx:pt>
          <cx:pt idx="5704">51</cx:pt>
          <cx:pt idx="5705">51</cx:pt>
          <cx:pt idx="5706">51</cx:pt>
          <cx:pt idx="5707">4</cx:pt>
          <cx:pt idx="5708">4</cx:pt>
          <cx:pt idx="5709">53</cx:pt>
          <cx:pt idx="5710">53</cx:pt>
          <cx:pt idx="5711">53</cx:pt>
          <cx:pt idx="5712">53</cx:pt>
          <cx:pt idx="5713">53</cx:pt>
          <cx:pt idx="5714">53</cx:pt>
          <cx:pt idx="5715">53</cx:pt>
          <cx:pt idx="5716">53</cx:pt>
          <cx:pt idx="5717">53</cx:pt>
          <cx:pt idx="5718">52</cx:pt>
          <cx:pt idx="5719">52</cx:pt>
          <cx:pt idx="5720">52</cx:pt>
          <cx:pt idx="5721">52</cx:pt>
          <cx:pt idx="5722">52</cx:pt>
          <cx:pt idx="5723">52</cx:pt>
          <cx:pt idx="5724">52</cx:pt>
          <cx:pt idx="5725">52</cx:pt>
          <cx:pt idx="5726">38</cx:pt>
          <cx:pt idx="5727">37</cx:pt>
          <cx:pt idx="5728">8</cx:pt>
          <cx:pt idx="5729">56</cx:pt>
          <cx:pt idx="5730">56</cx:pt>
          <cx:pt idx="5731">56</cx:pt>
          <cx:pt idx="5732">56</cx:pt>
          <cx:pt idx="5733">56</cx:pt>
          <cx:pt idx="5734">56</cx:pt>
          <cx:pt idx="5735">56</cx:pt>
          <cx:pt idx="5736">56</cx:pt>
          <cx:pt idx="5737">55</cx:pt>
          <cx:pt idx="5738">55</cx:pt>
          <cx:pt idx="5739">55</cx:pt>
          <cx:pt idx="5740">55</cx:pt>
          <cx:pt idx="5741">55</cx:pt>
          <cx:pt idx="5742">54</cx:pt>
          <cx:pt idx="5743">31</cx:pt>
          <cx:pt idx="5744">8</cx:pt>
          <cx:pt idx="5745">2</cx:pt>
          <cx:pt idx="5746">1</cx:pt>
          <cx:pt idx="5747">71</cx:pt>
          <cx:pt idx="5748">71</cx:pt>
          <cx:pt idx="5749">71</cx:pt>
          <cx:pt idx="5750">71</cx:pt>
          <cx:pt idx="5751">70</cx:pt>
          <cx:pt idx="5752">69</cx:pt>
          <cx:pt idx="5753">69</cx:pt>
          <cx:pt idx="5754">69</cx:pt>
          <cx:pt idx="5755">69</cx:pt>
          <cx:pt idx="5756">69</cx:pt>
          <cx:pt idx="5757">69</cx:pt>
          <cx:pt idx="5758">69</cx:pt>
          <cx:pt idx="5759">69</cx:pt>
          <cx:pt idx="5760">69</cx:pt>
          <cx:pt idx="5761">69</cx:pt>
          <cx:pt idx="5762">68</cx:pt>
          <cx:pt idx="5763">61</cx:pt>
          <cx:pt idx="5764">38</cx:pt>
          <cx:pt idx="5765">28</cx:pt>
          <cx:pt idx="5766">3</cx:pt>
          <cx:pt idx="5767">71</cx:pt>
          <cx:pt idx="5768">71</cx:pt>
          <cx:pt idx="5769">71</cx:pt>
          <cx:pt idx="5770">71</cx:pt>
          <cx:pt idx="5771">71</cx:pt>
          <cx:pt idx="5772">71</cx:pt>
          <cx:pt idx="5773">71</cx:pt>
          <cx:pt idx="5774">71</cx:pt>
          <cx:pt idx="5775">71</cx:pt>
          <cx:pt idx="5776">70</cx:pt>
          <cx:pt idx="5777">70</cx:pt>
          <cx:pt idx="5778">70</cx:pt>
          <cx:pt idx="5779">70</cx:pt>
          <cx:pt idx="5780">70</cx:pt>
          <cx:pt idx="5781">70</cx:pt>
          <cx:pt idx="5782">69</cx:pt>
          <cx:pt idx="5783">69</cx:pt>
          <cx:pt idx="5784">69</cx:pt>
          <cx:pt idx="5785">32</cx:pt>
          <cx:pt idx="5786">20</cx:pt>
          <cx:pt idx="5787">55</cx:pt>
          <cx:pt idx="5788">55</cx:pt>
          <cx:pt idx="5789">55</cx:pt>
          <cx:pt idx="5790">55</cx:pt>
          <cx:pt idx="5791">55</cx:pt>
          <cx:pt idx="5792">55</cx:pt>
          <cx:pt idx="5793">55</cx:pt>
          <cx:pt idx="5794">55</cx:pt>
          <cx:pt idx="5795">54</cx:pt>
          <cx:pt idx="5796">54</cx:pt>
          <cx:pt idx="5797">54</cx:pt>
          <cx:pt idx="5798">54</cx:pt>
          <cx:pt idx="5799">54</cx:pt>
          <cx:pt idx="5800">54</cx:pt>
          <cx:pt idx="5801">54</cx:pt>
          <cx:pt idx="5802">46</cx:pt>
          <cx:pt idx="5803">44</cx:pt>
          <cx:pt idx="5804">24</cx:pt>
          <cx:pt idx="5805">6</cx:pt>
          <cx:pt idx="5806">58</cx:pt>
          <cx:pt idx="5807">58</cx:pt>
          <cx:pt idx="5808">58</cx:pt>
          <cx:pt idx="5809">58</cx:pt>
          <cx:pt idx="5810">58</cx:pt>
          <cx:pt idx="5811">58</cx:pt>
          <cx:pt idx="5812">57</cx:pt>
          <cx:pt idx="5813">57</cx:pt>
          <cx:pt idx="5814">57</cx:pt>
          <cx:pt idx="5815">57</cx:pt>
          <cx:pt idx="5816">57</cx:pt>
          <cx:pt idx="5817">57</cx:pt>
          <cx:pt idx="5818">57</cx:pt>
          <cx:pt idx="5819">57</cx:pt>
          <cx:pt idx="5820">57</cx:pt>
          <cx:pt idx="5821">56</cx:pt>
          <cx:pt idx="5822">55</cx:pt>
          <cx:pt idx="5823">29</cx:pt>
          <cx:pt idx="5824">28</cx:pt>
          <cx:pt idx="5825">9</cx:pt>
          <cx:pt idx="5826">57</cx:pt>
          <cx:pt idx="5827">57</cx:pt>
          <cx:pt idx="5828">57</cx:pt>
          <cx:pt idx="5829">57</cx:pt>
          <cx:pt idx="5830">57</cx:pt>
          <cx:pt idx="5831">57</cx:pt>
          <cx:pt idx="5832">57</cx:pt>
          <cx:pt idx="5833">57</cx:pt>
          <cx:pt idx="5834">57</cx:pt>
          <cx:pt idx="5835">57</cx:pt>
          <cx:pt idx="5836">57</cx:pt>
          <cx:pt idx="5837">56</cx:pt>
          <cx:pt idx="5838">56</cx:pt>
          <cx:pt idx="5839">56</cx:pt>
          <cx:pt idx="5840">56</cx:pt>
          <cx:pt idx="5841">55</cx:pt>
          <cx:pt idx="5842">53</cx:pt>
          <cx:pt idx="5843">53</cx:pt>
          <cx:pt idx="5844">53</cx:pt>
          <cx:pt idx="5845">16</cx:pt>
          <cx:pt idx="5846">56</cx:pt>
          <cx:pt idx="5847">56</cx:pt>
          <cx:pt idx="5848">56</cx:pt>
          <cx:pt idx="5849">56</cx:pt>
          <cx:pt idx="5850">56</cx:pt>
          <cx:pt idx="5851">56</cx:pt>
          <cx:pt idx="5852">55</cx:pt>
          <cx:pt idx="5853">55</cx:pt>
          <cx:pt idx="5854">55</cx:pt>
          <cx:pt idx="5855">55</cx:pt>
          <cx:pt idx="5856">55</cx:pt>
          <cx:pt idx="5857">55</cx:pt>
          <cx:pt idx="5858">55</cx:pt>
          <cx:pt idx="5859">55</cx:pt>
          <cx:pt idx="5860">55</cx:pt>
          <cx:pt idx="5861">54</cx:pt>
          <cx:pt idx="5862">54</cx:pt>
          <cx:pt idx="5863">50</cx:pt>
          <cx:pt idx="5864">41</cx:pt>
          <cx:pt idx="5865">16</cx:pt>
          <cx:pt idx="5866">51</cx:pt>
          <cx:pt idx="5867">51</cx:pt>
          <cx:pt idx="5868">51</cx:pt>
          <cx:pt idx="5869">51</cx:pt>
          <cx:pt idx="5870">51</cx:pt>
          <cx:pt idx="5871">51</cx:pt>
          <cx:pt idx="5872">51</cx:pt>
          <cx:pt idx="5873">51</cx:pt>
          <cx:pt idx="5874">51</cx:pt>
          <cx:pt idx="5875">50</cx:pt>
          <cx:pt idx="5876">50</cx:pt>
          <cx:pt idx="5877">50</cx:pt>
          <cx:pt idx="5878">50</cx:pt>
          <cx:pt idx="5879">50</cx:pt>
          <cx:pt idx="5880">49</cx:pt>
          <cx:pt idx="5881">49</cx:pt>
          <cx:pt idx="5882">38</cx:pt>
          <cx:pt idx="5883">38</cx:pt>
          <cx:pt idx="5884">33</cx:pt>
          <cx:pt idx="5885">31</cx:pt>
          <cx:pt idx="5886">66</cx:pt>
          <cx:pt idx="5887">66</cx:pt>
          <cx:pt idx="5888">66</cx:pt>
          <cx:pt idx="5889">66</cx:pt>
          <cx:pt idx="5890">66</cx:pt>
          <cx:pt idx="5891">66</cx:pt>
          <cx:pt idx="5892">66</cx:pt>
          <cx:pt idx="5893">66</cx:pt>
          <cx:pt idx="5894">66</cx:pt>
          <cx:pt idx="5895">66</cx:pt>
          <cx:pt idx="5896">66</cx:pt>
          <cx:pt idx="5897">66</cx:pt>
          <cx:pt idx="5898">66</cx:pt>
          <cx:pt idx="5899">66</cx:pt>
          <cx:pt idx="5900">66</cx:pt>
          <cx:pt idx="5901">66</cx:pt>
          <cx:pt idx="5902">65</cx:pt>
          <cx:pt idx="5903">65</cx:pt>
          <cx:pt idx="5904">44</cx:pt>
          <cx:pt idx="5905">44</cx:pt>
          <cx:pt idx="5906">78</cx:pt>
          <cx:pt idx="5907">78</cx:pt>
          <cx:pt idx="5908">78</cx:pt>
          <cx:pt idx="5909">78</cx:pt>
          <cx:pt idx="5910">78</cx:pt>
          <cx:pt idx="5911">78</cx:pt>
          <cx:pt idx="5912">78</cx:pt>
          <cx:pt idx="5913">78</cx:pt>
          <cx:pt idx="5914">78</cx:pt>
          <cx:pt idx="5915">78</cx:pt>
          <cx:pt idx="5916">78</cx:pt>
          <cx:pt idx="5917">77</cx:pt>
          <cx:pt idx="5918">77</cx:pt>
          <cx:pt idx="5919">77</cx:pt>
          <cx:pt idx="5920">77</cx:pt>
          <cx:pt idx="5921">77</cx:pt>
          <cx:pt idx="5922">77</cx:pt>
          <cx:pt idx="5923">77</cx:pt>
          <cx:pt idx="5924">76</cx:pt>
          <cx:pt idx="5925">16</cx:pt>
          <cx:pt idx="5926">70</cx:pt>
          <cx:pt idx="5927">70</cx:pt>
          <cx:pt idx="5928">70</cx:pt>
          <cx:pt idx="5929">70</cx:pt>
          <cx:pt idx="5930">70</cx:pt>
          <cx:pt idx="5931">69</cx:pt>
          <cx:pt idx="5932">69</cx:pt>
          <cx:pt idx="5933">69</cx:pt>
          <cx:pt idx="5934">69</cx:pt>
          <cx:pt idx="5935">69</cx:pt>
          <cx:pt idx="5936">69</cx:pt>
          <cx:pt idx="5937">69</cx:pt>
          <cx:pt idx="5938">69</cx:pt>
          <cx:pt idx="5939">69</cx:pt>
          <cx:pt idx="5940">69</cx:pt>
          <cx:pt idx="5941">68</cx:pt>
          <cx:pt idx="5942">68</cx:pt>
          <cx:pt idx="5943">67</cx:pt>
          <cx:pt idx="5944">59</cx:pt>
          <cx:pt idx="5945">8</cx:pt>
          <cx:pt idx="5946">53</cx:pt>
          <cx:pt idx="5947">53</cx:pt>
          <cx:pt idx="5948">53</cx:pt>
          <cx:pt idx="5949">53</cx:pt>
          <cx:pt idx="5950">53</cx:pt>
          <cx:pt idx="5951">53</cx:pt>
          <cx:pt idx="5952">52</cx:pt>
          <cx:pt idx="5953">52</cx:pt>
          <cx:pt idx="5954">52</cx:pt>
          <cx:pt idx="5955">52</cx:pt>
          <cx:pt idx="5956">52</cx:pt>
          <cx:pt idx="5957">52</cx:pt>
          <cx:pt idx="5958">52</cx:pt>
          <cx:pt idx="5959">52</cx:pt>
          <cx:pt idx="5960">52</cx:pt>
          <cx:pt idx="5961">52</cx:pt>
          <cx:pt idx="5962">52</cx:pt>
          <cx:pt idx="5963">51</cx:pt>
          <cx:pt idx="5964">51</cx:pt>
          <cx:pt idx="5965">44</cx:pt>
          <cx:pt idx="5966">71</cx:pt>
          <cx:pt idx="5967">71</cx:pt>
          <cx:pt idx="5968">71</cx:pt>
          <cx:pt idx="5969">71</cx:pt>
          <cx:pt idx="5970">71</cx:pt>
          <cx:pt idx="5971">70</cx:pt>
          <cx:pt idx="5972">70</cx:pt>
          <cx:pt idx="5973">70</cx:pt>
          <cx:pt idx="5974">70</cx:pt>
          <cx:pt idx="5975">70</cx:pt>
          <cx:pt idx="5976">70</cx:pt>
          <cx:pt idx="5977">70</cx:pt>
          <cx:pt idx="5978">70</cx:pt>
          <cx:pt idx="5979">70</cx:pt>
          <cx:pt idx="5980">70</cx:pt>
          <cx:pt idx="5981">70</cx:pt>
          <cx:pt idx="5982">70</cx:pt>
          <cx:pt idx="5983">69</cx:pt>
          <cx:pt idx="5984">69</cx:pt>
          <cx:pt idx="5985">68</cx:pt>
          <cx:pt idx="5986">52</cx:pt>
          <cx:pt idx="5987">52</cx:pt>
          <cx:pt idx="5988">52</cx:pt>
          <cx:pt idx="5989">52</cx:pt>
          <cx:pt idx="5990">52</cx:pt>
          <cx:pt idx="5991">52</cx:pt>
          <cx:pt idx="5992">52</cx:pt>
          <cx:pt idx="5993">52</cx:pt>
          <cx:pt idx="5994">52</cx:pt>
          <cx:pt idx="5995">52</cx:pt>
          <cx:pt idx="5996">52</cx:pt>
          <cx:pt idx="5997">52</cx:pt>
          <cx:pt idx="5998">52</cx:pt>
          <cx:pt idx="5999">51</cx:pt>
          <cx:pt idx="6000">51</cx:pt>
          <cx:pt idx="6001">51</cx:pt>
          <cx:pt idx="6002">51</cx:pt>
          <cx:pt idx="6003">18</cx:pt>
          <cx:pt idx="6004">9</cx:pt>
          <cx:pt idx="6005">6</cx:pt>
          <cx:pt idx="6006">64</cx:pt>
          <cx:pt idx="6007">64</cx:pt>
          <cx:pt idx="6008">64</cx:pt>
          <cx:pt idx="6009">64</cx:pt>
          <cx:pt idx="6010">64</cx:pt>
          <cx:pt idx="6011">64</cx:pt>
          <cx:pt idx="6012">64</cx:pt>
          <cx:pt idx="6013">64</cx:pt>
          <cx:pt idx="6014">64</cx:pt>
          <cx:pt idx="6015">64</cx:pt>
          <cx:pt idx="6016">64</cx:pt>
          <cx:pt idx="6017">64</cx:pt>
          <cx:pt idx="6018">64</cx:pt>
          <cx:pt idx="6019">61</cx:pt>
          <cx:pt idx="6020">56</cx:pt>
          <cx:pt idx="6021">39</cx:pt>
          <cx:pt idx="6022">27</cx:pt>
          <cx:pt idx="6023">25</cx:pt>
          <cx:pt idx="6024">13</cx:pt>
          <cx:pt idx="6025">70</cx:pt>
          <cx:pt idx="6026">70</cx:pt>
          <cx:pt idx="6027">70</cx:pt>
          <cx:pt idx="6028">70</cx:pt>
          <cx:pt idx="6029">69</cx:pt>
          <cx:pt idx="6030">69</cx:pt>
          <cx:pt idx="6031">69</cx:pt>
          <cx:pt idx="6032">69</cx:pt>
          <cx:pt idx="6033">69</cx:pt>
          <cx:pt idx="6034">69</cx:pt>
          <cx:pt idx="6035">69</cx:pt>
          <cx:pt idx="6036">69</cx:pt>
          <cx:pt idx="6037">69</cx:pt>
          <cx:pt idx="6038">69</cx:pt>
          <cx:pt idx="6039">68</cx:pt>
          <cx:pt idx="6040">68</cx:pt>
          <cx:pt idx="6041">68</cx:pt>
          <cx:pt idx="6042">68</cx:pt>
          <cx:pt idx="6043">67</cx:pt>
          <cx:pt idx="6044">49</cx:pt>
          <cx:pt idx="6045">44</cx:pt>
          <cx:pt idx="6046">44</cx:pt>
          <cx:pt idx="6047">44</cx:pt>
          <cx:pt idx="6048">44</cx:pt>
          <cx:pt idx="6049">44</cx:pt>
          <cx:pt idx="6050">44</cx:pt>
          <cx:pt idx="6051">44</cx:pt>
          <cx:pt idx="6052">44</cx:pt>
          <cx:pt idx="6053">44</cx:pt>
          <cx:pt idx="6054">44</cx:pt>
          <cx:pt idx="6055">43</cx:pt>
          <cx:pt idx="6056">43</cx:pt>
          <cx:pt idx="6057">43</cx:pt>
          <cx:pt idx="6058">43</cx:pt>
          <cx:pt idx="6059">43</cx:pt>
          <cx:pt idx="6060">43</cx:pt>
          <cx:pt idx="6061">43</cx:pt>
          <cx:pt idx="6062">42</cx:pt>
          <cx:pt idx="6063">53</cx:pt>
          <cx:pt idx="6064">53</cx:pt>
          <cx:pt idx="6065">53</cx:pt>
          <cx:pt idx="6066">53</cx:pt>
          <cx:pt idx="6067">53</cx:pt>
          <cx:pt idx="6068">53</cx:pt>
          <cx:pt idx="6069">53</cx:pt>
          <cx:pt idx="6070">53</cx:pt>
          <cx:pt idx="6071">52</cx:pt>
          <cx:pt idx="6072">52</cx:pt>
          <cx:pt idx="6073">52</cx:pt>
          <cx:pt idx="6074">52</cx:pt>
          <cx:pt idx="6075">52</cx:pt>
          <cx:pt idx="6076">52</cx:pt>
          <cx:pt idx="6077">52</cx:pt>
          <cx:pt idx="6078">52</cx:pt>
          <cx:pt idx="6079">51</cx:pt>
          <cx:pt idx="6080">43</cx:pt>
          <cx:pt idx="6081">29</cx:pt>
          <cx:pt idx="6082">27</cx:pt>
          <cx:pt idx="6083">61</cx:pt>
          <cx:pt idx="6084">61</cx:pt>
          <cx:pt idx="6085">61</cx:pt>
          <cx:pt idx="6086">61</cx:pt>
          <cx:pt idx="6087">61</cx:pt>
          <cx:pt idx="6088">61</cx:pt>
          <cx:pt idx="6089">61</cx:pt>
          <cx:pt idx="6090">61</cx:pt>
          <cx:pt idx="6091">61</cx:pt>
          <cx:pt idx="6092">61</cx:pt>
          <cx:pt idx="6093">61</cx:pt>
          <cx:pt idx="6094">61</cx:pt>
          <cx:pt idx="6095">61</cx:pt>
          <cx:pt idx="6096">61</cx:pt>
          <cx:pt idx="6097">61</cx:pt>
          <cx:pt idx="6098">61</cx:pt>
          <cx:pt idx="6099">61</cx:pt>
          <cx:pt idx="6100">49</cx:pt>
          <cx:pt idx="6101">42</cx:pt>
          <cx:pt idx="6102">34</cx:pt>
          <cx:pt idx="6103">53</cx:pt>
          <cx:pt idx="6104">53</cx:pt>
          <cx:pt idx="6105">53</cx:pt>
          <cx:pt idx="6106">53</cx:pt>
          <cx:pt idx="6107">53</cx:pt>
          <cx:pt idx="6108">53</cx:pt>
          <cx:pt idx="6109">53</cx:pt>
          <cx:pt idx="6110">53</cx:pt>
          <cx:pt idx="6111">53</cx:pt>
          <cx:pt idx="6112">53</cx:pt>
          <cx:pt idx="6113">53</cx:pt>
          <cx:pt idx="6114">53</cx:pt>
          <cx:pt idx="6115">53</cx:pt>
          <cx:pt idx="6116">53</cx:pt>
          <cx:pt idx="6117">53</cx:pt>
          <cx:pt idx="6118">28</cx:pt>
          <cx:pt idx="6119">27</cx:pt>
          <cx:pt idx="6120">26</cx:pt>
          <cx:pt idx="6121">24</cx:pt>
          <cx:pt idx="6122">52</cx:pt>
          <cx:pt idx="6123">52</cx:pt>
          <cx:pt idx="6124">52</cx:pt>
          <cx:pt idx="6125">52</cx:pt>
          <cx:pt idx="6126">52</cx:pt>
          <cx:pt idx="6127">51</cx:pt>
          <cx:pt idx="6128">51</cx:pt>
          <cx:pt idx="6129">51</cx:pt>
          <cx:pt idx="6130">51</cx:pt>
          <cx:pt idx="6131">51</cx:pt>
          <cx:pt idx="6132">51</cx:pt>
          <cx:pt idx="6133">51</cx:pt>
          <cx:pt idx="6134">51</cx:pt>
          <cx:pt idx="6135">51</cx:pt>
          <cx:pt idx="6136">51</cx:pt>
          <cx:pt idx="6137">50</cx:pt>
          <cx:pt idx="6138">50</cx:pt>
          <cx:pt idx="6139">14</cx:pt>
          <cx:pt idx="6140">51</cx:pt>
          <cx:pt idx="6141">51</cx:pt>
          <cx:pt idx="6142">71</cx:pt>
          <cx:pt idx="6143">71</cx:pt>
          <cx:pt idx="6144">71</cx:pt>
          <cx:pt idx="6145">71</cx:pt>
          <cx:pt idx="6146">71</cx:pt>
          <cx:pt idx="6147">71</cx:pt>
          <cx:pt idx="6148">71</cx:pt>
          <cx:pt idx="6149">71</cx:pt>
          <cx:pt idx="6150">70</cx:pt>
          <cx:pt idx="6151">70</cx:pt>
          <cx:pt idx="6152">70</cx:pt>
          <cx:pt idx="6153">70</cx:pt>
          <cx:pt idx="6154">70</cx:pt>
          <cx:pt idx="6155">70</cx:pt>
          <cx:pt idx="6156">69</cx:pt>
          <cx:pt idx="6157">69</cx:pt>
          <cx:pt idx="6158">69</cx:pt>
          <cx:pt idx="6159">69</cx:pt>
          <cx:pt idx="6160">58</cx:pt>
          <cx:pt idx="6161">48</cx:pt>
          <cx:pt idx="6162">71</cx:pt>
          <cx:pt idx="6163">56</cx:pt>
          <cx:pt idx="6164">56</cx:pt>
          <cx:pt idx="6165">56</cx:pt>
          <cx:pt idx="6166">56</cx:pt>
          <cx:pt idx="6167">56</cx:pt>
          <cx:pt idx="6168">56</cx:pt>
          <cx:pt idx="6169">56</cx:pt>
          <cx:pt idx="6170">55</cx:pt>
          <cx:pt idx="6171">55</cx:pt>
          <cx:pt idx="6172">55</cx:pt>
          <cx:pt idx="6173">55</cx:pt>
          <cx:pt idx="6174">55</cx:pt>
          <cx:pt idx="6175">55</cx:pt>
          <cx:pt idx="6176">55</cx:pt>
          <cx:pt idx="6177">55</cx:pt>
          <cx:pt idx="6178">54</cx:pt>
          <cx:pt idx="6179">54</cx:pt>
          <cx:pt idx="6180">52</cx:pt>
          <cx:pt idx="6181">31</cx:pt>
          <cx:pt idx="6182">7</cx:pt>
          <cx:pt idx="6183">71</cx:pt>
          <cx:pt idx="6184">71</cx:pt>
          <cx:pt idx="6185">71</cx:pt>
          <cx:pt idx="6186">71</cx:pt>
          <cx:pt idx="6187">71</cx:pt>
          <cx:pt idx="6188">71</cx:pt>
          <cx:pt idx="6189">71</cx:pt>
          <cx:pt idx="6190">71</cx:pt>
          <cx:pt idx="6191">71</cx:pt>
          <cx:pt idx="6192">71</cx:pt>
          <cx:pt idx="6193">71</cx:pt>
          <cx:pt idx="6194">71</cx:pt>
          <cx:pt idx="6195">71</cx:pt>
          <cx:pt idx="6196">71</cx:pt>
          <cx:pt idx="6197">71</cx:pt>
          <cx:pt idx="6198">70</cx:pt>
          <cx:pt idx="6199">65</cx:pt>
          <cx:pt idx="6200">65</cx:pt>
          <cx:pt idx="6201">65</cx:pt>
          <cx:pt idx="6202">51</cx:pt>
          <cx:pt idx="6203">55</cx:pt>
          <cx:pt idx="6204">55</cx:pt>
          <cx:pt idx="6205">55</cx:pt>
          <cx:pt idx="6206">55</cx:pt>
          <cx:pt idx="6207">55</cx:pt>
          <cx:pt idx="6208">55</cx:pt>
          <cx:pt idx="6209">54</cx:pt>
          <cx:pt idx="6210">54</cx:pt>
          <cx:pt idx="6211">54</cx:pt>
          <cx:pt idx="6212">54</cx:pt>
          <cx:pt idx="6213">54</cx:pt>
          <cx:pt idx="6214">54</cx:pt>
          <cx:pt idx="6215">54</cx:pt>
          <cx:pt idx="6216">54</cx:pt>
          <cx:pt idx="6217">54</cx:pt>
          <cx:pt idx="6218">54</cx:pt>
          <cx:pt idx="6219">54</cx:pt>
          <cx:pt idx="6220">53</cx:pt>
          <cx:pt idx="6221">53</cx:pt>
          <cx:pt idx="6222">45</cx:pt>
          <cx:pt idx="6223">71</cx:pt>
          <cx:pt idx="6224">71</cx:pt>
          <cx:pt idx="6225">71</cx:pt>
          <cx:pt idx="6226">71</cx:pt>
          <cx:pt idx="6227">71</cx:pt>
          <cx:pt idx="6228">71</cx:pt>
          <cx:pt idx="6229">71</cx:pt>
          <cx:pt idx="6230">71</cx:pt>
          <cx:pt idx="6231">71</cx:pt>
          <cx:pt idx="6232">71</cx:pt>
          <cx:pt idx="6233">69</cx:pt>
          <cx:pt idx="6234">67</cx:pt>
          <cx:pt idx="6235">53</cx:pt>
          <cx:pt idx="6236">49</cx:pt>
          <cx:pt idx="6237">49</cx:pt>
          <cx:pt idx="6238">24</cx:pt>
          <cx:pt idx="6239">20</cx:pt>
          <cx:pt idx="6240">17</cx:pt>
          <cx:pt idx="6241">11</cx:pt>
          <cx:pt idx="6242">71</cx:pt>
          <cx:pt idx="6243">71</cx:pt>
          <cx:pt idx="6244">71</cx:pt>
          <cx:pt idx="6245">71</cx:pt>
          <cx:pt idx="6246">71</cx:pt>
          <cx:pt idx="6247">71</cx:pt>
          <cx:pt idx="6248">71</cx:pt>
          <cx:pt idx="6249">71</cx:pt>
          <cx:pt idx="6250">70</cx:pt>
          <cx:pt idx="6251">70</cx:pt>
          <cx:pt idx="6252">70</cx:pt>
          <cx:pt idx="6253">70</cx:pt>
          <cx:pt idx="6254">70</cx:pt>
          <cx:pt idx="6255">70</cx:pt>
          <cx:pt idx="6256">70</cx:pt>
          <cx:pt idx="6257">69</cx:pt>
          <cx:pt idx="6258">69</cx:pt>
          <cx:pt idx="6259">25</cx:pt>
          <cx:pt idx="6260">4</cx:pt>
          <cx:pt idx="6261">70</cx:pt>
          <cx:pt idx="6262">70</cx:pt>
          <cx:pt idx="6263">70</cx:pt>
          <cx:pt idx="6264">70</cx:pt>
          <cx:pt idx="6265">70</cx:pt>
          <cx:pt idx="6266">69</cx:pt>
          <cx:pt idx="6267">69</cx:pt>
          <cx:pt idx="6268">69</cx:pt>
          <cx:pt idx="6269">69</cx:pt>
          <cx:pt idx="6270">69</cx:pt>
          <cx:pt idx="6271">69</cx:pt>
          <cx:pt idx="6272">69</cx:pt>
          <cx:pt idx="6273">69</cx:pt>
          <cx:pt idx="6274">69</cx:pt>
          <cx:pt idx="6275">69</cx:pt>
          <cx:pt idx="6276">69</cx:pt>
          <cx:pt idx="6277">69</cx:pt>
          <cx:pt idx="6278">69</cx:pt>
          <cx:pt idx="6279">65</cx:pt>
          <cx:pt idx="6280">15</cx:pt>
          <cx:pt idx="6281">52</cx:pt>
          <cx:pt idx="6282">52</cx:pt>
          <cx:pt idx="6283">52</cx:pt>
          <cx:pt idx="6284">52</cx:pt>
          <cx:pt idx="6285">52</cx:pt>
          <cx:pt idx="6286">52</cx:pt>
          <cx:pt idx="6287">52</cx:pt>
          <cx:pt idx="6288">52</cx:pt>
          <cx:pt idx="6289">52</cx:pt>
          <cx:pt idx="6290">52</cx:pt>
          <cx:pt idx="6291">52</cx:pt>
          <cx:pt idx="6292">52</cx:pt>
          <cx:pt idx="6293">52</cx:pt>
          <cx:pt idx="6294">52</cx:pt>
          <cx:pt idx="6295">52</cx:pt>
          <cx:pt idx="6296">52</cx:pt>
          <cx:pt idx="6297">51</cx:pt>
          <cx:pt idx="6298">11</cx:pt>
          <cx:pt idx="6299">52</cx:pt>
          <cx:pt idx="6300">52</cx:pt>
          <cx:pt idx="6301">52</cx:pt>
          <cx:pt idx="6302">52</cx:pt>
          <cx:pt idx="6303">52</cx:pt>
          <cx:pt idx="6304">52</cx:pt>
          <cx:pt idx="6305">52</cx:pt>
          <cx:pt idx="6306">52</cx:pt>
          <cx:pt idx="6307">52</cx:pt>
          <cx:pt idx="6308">52</cx:pt>
          <cx:pt idx="6309">52</cx:pt>
          <cx:pt idx="6310">52</cx:pt>
          <cx:pt idx="6311">52</cx:pt>
          <cx:pt idx="6312">51</cx:pt>
          <cx:pt idx="6313">51</cx:pt>
          <cx:pt idx="6314">51</cx:pt>
          <cx:pt idx="6315">51</cx:pt>
          <cx:pt idx="6316">51</cx:pt>
          <cx:pt idx="6317">51</cx:pt>
          <cx:pt idx="6318">43</cx:pt>
          <cx:pt idx="6319">66</cx:pt>
          <cx:pt idx="6320">66</cx:pt>
          <cx:pt idx="6321">66</cx:pt>
          <cx:pt idx="6322">65</cx:pt>
          <cx:pt idx="6323">65</cx:pt>
          <cx:pt idx="6324">65</cx:pt>
          <cx:pt idx="6325">65</cx:pt>
          <cx:pt idx="6326">65</cx:pt>
          <cx:pt idx="6327">65</cx:pt>
          <cx:pt idx="6328">65</cx:pt>
          <cx:pt idx="6329">65</cx:pt>
          <cx:pt idx="6330">65</cx:pt>
          <cx:pt idx="6331">65</cx:pt>
          <cx:pt idx="6332">65</cx:pt>
          <cx:pt idx="6333">65</cx:pt>
          <cx:pt idx="6334">65</cx:pt>
          <cx:pt idx="6335">65</cx:pt>
          <cx:pt idx="6336">64</cx:pt>
          <cx:pt idx="6337">64</cx:pt>
          <cx:pt idx="6338">38</cx:pt>
          <cx:pt idx="6339">44</cx:pt>
          <cx:pt idx="6340">44</cx:pt>
          <cx:pt idx="6341">44</cx:pt>
          <cx:pt idx="6342">44</cx:pt>
          <cx:pt idx="6343">44</cx:pt>
          <cx:pt idx="6344">44</cx:pt>
          <cx:pt idx="6345">44</cx:pt>
          <cx:pt idx="6346">44</cx:pt>
          <cx:pt idx="6347">44</cx:pt>
          <cx:pt idx="6348">44</cx:pt>
          <cx:pt idx="6349">44</cx:pt>
          <cx:pt idx="6350">44</cx:pt>
          <cx:pt idx="6351">44</cx:pt>
          <cx:pt idx="6352">44</cx:pt>
          <cx:pt idx="6353">44</cx:pt>
          <cx:pt idx="6354">44</cx:pt>
          <cx:pt idx="6355">44</cx:pt>
          <cx:pt idx="6356">9</cx:pt>
          <cx:pt idx="6357">9</cx:pt>
          <cx:pt idx="6358">53</cx:pt>
          <cx:pt idx="6359">53</cx:pt>
          <cx:pt idx="6360">53</cx:pt>
          <cx:pt idx="6361">53</cx:pt>
          <cx:pt idx="6362">53</cx:pt>
          <cx:pt idx="6363">53</cx:pt>
          <cx:pt idx="6364">53</cx:pt>
          <cx:pt idx="6365">53</cx:pt>
          <cx:pt idx="6366">53</cx:pt>
          <cx:pt idx="6367">53</cx:pt>
          <cx:pt idx="6368">53</cx:pt>
          <cx:pt idx="6369">53</cx:pt>
          <cx:pt idx="6370">53</cx:pt>
          <cx:pt idx="6371">53</cx:pt>
          <cx:pt idx="6372">53</cx:pt>
          <cx:pt idx="6373">53</cx:pt>
          <cx:pt idx="6374">30</cx:pt>
          <cx:pt idx="6375">23</cx:pt>
          <cx:pt idx="6376">17</cx:pt>
          <cx:pt idx="6377">6</cx:pt>
          <cx:pt idx="6378">59</cx:pt>
          <cx:pt idx="6379">59</cx:pt>
          <cx:pt idx="6380">59</cx:pt>
          <cx:pt idx="6381">59</cx:pt>
          <cx:pt idx="6382">59</cx:pt>
          <cx:pt idx="6383">59</cx:pt>
          <cx:pt idx="6384">59</cx:pt>
          <cx:pt idx="6385">59</cx:pt>
          <cx:pt idx="6386">59</cx:pt>
          <cx:pt idx="6387">59</cx:pt>
          <cx:pt idx="6388">59</cx:pt>
          <cx:pt idx="6389">59</cx:pt>
          <cx:pt idx="6390">42</cx:pt>
          <cx:pt idx="6391">7</cx:pt>
          <cx:pt idx="6392">6</cx:pt>
          <cx:pt idx="6393">5</cx:pt>
          <cx:pt idx="6394">5</cx:pt>
          <cx:pt idx="6395">5</cx:pt>
          <cx:pt idx="6396">53</cx:pt>
          <cx:pt idx="6397">53</cx:pt>
          <cx:pt idx="6398">53</cx:pt>
          <cx:pt idx="6399">53</cx:pt>
          <cx:pt idx="6400">53</cx:pt>
          <cx:pt idx="6401">53</cx:pt>
          <cx:pt idx="6402">53</cx:pt>
          <cx:pt idx="6403">53</cx:pt>
          <cx:pt idx="6404">53</cx:pt>
          <cx:pt idx="6405">53</cx:pt>
          <cx:pt idx="6406">52</cx:pt>
          <cx:pt idx="6407">52</cx:pt>
          <cx:pt idx="6408">52</cx:pt>
          <cx:pt idx="6409">52</cx:pt>
          <cx:pt idx="6410">52</cx:pt>
          <cx:pt idx="6411">52</cx:pt>
          <cx:pt idx="6412">52</cx:pt>
          <cx:pt idx="6413">52</cx:pt>
          <cx:pt idx="6414">60</cx:pt>
          <cx:pt idx="6415">60</cx:pt>
          <cx:pt idx="6416">60</cx:pt>
          <cx:pt idx="6417">60</cx:pt>
          <cx:pt idx="6418">60</cx:pt>
          <cx:pt idx="6419">60</cx:pt>
          <cx:pt idx="6420">60</cx:pt>
          <cx:pt idx="6421">60</cx:pt>
          <cx:pt idx="6422">60</cx:pt>
          <cx:pt idx="6423">60</cx:pt>
          <cx:pt idx="6424">60</cx:pt>
          <cx:pt idx="6425">60</cx:pt>
          <cx:pt idx="6426">60</cx:pt>
          <cx:pt idx="6427">60</cx:pt>
          <cx:pt idx="6428">60</cx:pt>
          <cx:pt idx="6429">42</cx:pt>
          <cx:pt idx="6430">23</cx:pt>
          <cx:pt idx="6431">22</cx:pt>
          <cx:pt idx="6432">18</cx:pt>
          <cx:pt idx="6433">12</cx:pt>
          <cx:pt idx="6434">66</cx:pt>
          <cx:pt idx="6435">66</cx:pt>
          <cx:pt idx="6436">66</cx:pt>
          <cx:pt idx="6437">66</cx:pt>
          <cx:pt idx="6438">65</cx:pt>
          <cx:pt idx="6439">65</cx:pt>
          <cx:pt idx="6440">65</cx:pt>
          <cx:pt idx="6441">65</cx:pt>
          <cx:pt idx="6442">65</cx:pt>
          <cx:pt idx="6443">65</cx:pt>
          <cx:pt idx="6444">65</cx:pt>
          <cx:pt idx="6445">65</cx:pt>
          <cx:pt idx="6446">65</cx:pt>
          <cx:pt idx="6447">65</cx:pt>
          <cx:pt idx="6448">65</cx:pt>
          <cx:pt idx="6449">65</cx:pt>
          <cx:pt idx="6450">65</cx:pt>
          <cx:pt idx="6451">64</cx:pt>
          <cx:pt idx="6452">64</cx:pt>
          <cx:pt idx="6453">51</cx:pt>
          <cx:pt idx="6454">63</cx:pt>
          <cx:pt idx="6455">63</cx:pt>
          <cx:pt idx="6456">63</cx:pt>
          <cx:pt idx="6457">63</cx:pt>
          <cx:pt idx="6458">63</cx:pt>
          <cx:pt idx="6459">63</cx:pt>
          <cx:pt idx="6460">63</cx:pt>
          <cx:pt idx="6461">63</cx:pt>
          <cx:pt idx="6462">63</cx:pt>
          <cx:pt idx="6463">63</cx:pt>
          <cx:pt idx="6464">63</cx:pt>
          <cx:pt idx="6465">63</cx:pt>
          <cx:pt idx="6466">63</cx:pt>
          <cx:pt idx="6467">63</cx:pt>
          <cx:pt idx="6468">63</cx:pt>
          <cx:pt idx="6469">51</cx:pt>
          <cx:pt idx="6470">50</cx:pt>
          <cx:pt idx="6471">47</cx:pt>
          <cx:pt idx="6472">27</cx:pt>
          <cx:pt idx="6473">8</cx:pt>
          <cx:pt idx="6474">58</cx:pt>
          <cx:pt idx="6475">58</cx:pt>
          <cx:pt idx="6476">58</cx:pt>
          <cx:pt idx="6477">58</cx:pt>
          <cx:pt idx="6478">58</cx:pt>
          <cx:pt idx="6479">58</cx:pt>
          <cx:pt idx="6480">58</cx:pt>
          <cx:pt idx="6481">58</cx:pt>
          <cx:pt idx="6482">58</cx:pt>
          <cx:pt idx="6483">58</cx:pt>
          <cx:pt idx="6484">57</cx:pt>
          <cx:pt idx="6485">57</cx:pt>
          <cx:pt idx="6486">57</cx:pt>
          <cx:pt idx="6487">57</cx:pt>
          <cx:pt idx="6488">57</cx:pt>
          <cx:pt idx="6489">57</cx:pt>
          <cx:pt idx="6490">55</cx:pt>
          <cx:pt idx="6491">49</cx:pt>
          <cx:pt idx="6492">39</cx:pt>
          <cx:pt idx="6493">11</cx:pt>
          <cx:pt idx="6494">57</cx:pt>
          <cx:pt idx="6495">57</cx:pt>
          <cx:pt idx="6496">57</cx:pt>
          <cx:pt idx="6497">57</cx:pt>
          <cx:pt idx="6498">57</cx:pt>
          <cx:pt idx="6499">57</cx:pt>
          <cx:pt idx="6500">57</cx:pt>
          <cx:pt idx="6501">57</cx:pt>
          <cx:pt idx="6502">57</cx:pt>
          <cx:pt idx="6503">56</cx:pt>
          <cx:pt idx="6504">56</cx:pt>
          <cx:pt idx="6505">56</cx:pt>
          <cx:pt idx="6506">56</cx:pt>
          <cx:pt idx="6507">56</cx:pt>
          <cx:pt idx="6508">56</cx:pt>
          <cx:pt idx="6509">56</cx:pt>
          <cx:pt idx="6510">56</cx:pt>
          <cx:pt idx="6511">53</cx:pt>
          <cx:pt idx="6512">87</cx:pt>
          <cx:pt idx="6513">87</cx:pt>
          <cx:pt idx="6514">87</cx:pt>
          <cx:pt idx="6515">87</cx:pt>
          <cx:pt idx="6516">87</cx:pt>
          <cx:pt idx="6517">87</cx:pt>
          <cx:pt idx="6518">87</cx:pt>
          <cx:pt idx="6519">87</cx:pt>
          <cx:pt idx="6520">87</cx:pt>
          <cx:pt idx="6521">87</cx:pt>
          <cx:pt idx="6522">87</cx:pt>
          <cx:pt idx="6523">87</cx:pt>
          <cx:pt idx="6524">87</cx:pt>
          <cx:pt idx="6525">87</cx:pt>
          <cx:pt idx="6526">87</cx:pt>
          <cx:pt idx="6527">87</cx:pt>
          <cx:pt idx="6528">87</cx:pt>
          <cx:pt idx="6529">52</cx:pt>
          <cx:pt idx="6530">55</cx:pt>
          <cx:pt idx="6531">55</cx:pt>
          <cx:pt idx="6532">55</cx:pt>
          <cx:pt idx="6533">55</cx:pt>
          <cx:pt idx="6534">55</cx:pt>
          <cx:pt idx="6535">55</cx:pt>
          <cx:pt idx="6536">55</cx:pt>
          <cx:pt idx="6537">55</cx:pt>
          <cx:pt idx="6538">55</cx:pt>
          <cx:pt idx="6539">55</cx:pt>
          <cx:pt idx="6540">54</cx:pt>
          <cx:pt idx="6541">54</cx:pt>
          <cx:pt idx="6542">54</cx:pt>
          <cx:pt idx="6543">54</cx:pt>
          <cx:pt idx="6544">54</cx:pt>
          <cx:pt idx="6545">54</cx:pt>
          <cx:pt idx="6546">54</cx:pt>
          <cx:pt idx="6547">54</cx:pt>
          <cx:pt idx="6548">53</cx:pt>
          <cx:pt idx="6549">8</cx:pt>
          <cx:pt idx="6550">56</cx:pt>
          <cx:pt idx="6551">56</cx:pt>
          <cx:pt idx="6552">56</cx:pt>
          <cx:pt idx="6553">56</cx:pt>
          <cx:pt idx="6554">56</cx:pt>
          <cx:pt idx="6555">56</cx:pt>
          <cx:pt idx="6556">56</cx:pt>
          <cx:pt idx="6557">56</cx:pt>
          <cx:pt idx="6558">56</cx:pt>
          <cx:pt idx="6559">56</cx:pt>
          <cx:pt idx="6560">56</cx:pt>
          <cx:pt idx="6561">55</cx:pt>
          <cx:pt idx="6562">55</cx:pt>
          <cx:pt idx="6563">55</cx:pt>
          <cx:pt idx="6564">55</cx:pt>
          <cx:pt idx="6565">55</cx:pt>
          <cx:pt idx="6566">52</cx:pt>
          <cx:pt idx="6567">51</cx:pt>
          <cx:pt idx="6568">32</cx:pt>
          <cx:pt idx="6569">63</cx:pt>
          <cx:pt idx="6570">63</cx:pt>
          <cx:pt idx="6571">63</cx:pt>
          <cx:pt idx="6572">63</cx:pt>
          <cx:pt idx="6573">63</cx:pt>
          <cx:pt idx="6574">63</cx:pt>
          <cx:pt idx="6575">63</cx:pt>
          <cx:pt idx="6576">63</cx:pt>
          <cx:pt idx="6577">63</cx:pt>
          <cx:pt idx="6578">63</cx:pt>
          <cx:pt idx="6579">63</cx:pt>
          <cx:pt idx="6580">63</cx:pt>
          <cx:pt idx="6581">63</cx:pt>
          <cx:pt idx="6582">62</cx:pt>
          <cx:pt idx="6583">61</cx:pt>
          <cx:pt idx="6584">61</cx:pt>
          <cx:pt idx="6585">61</cx:pt>
          <cx:pt idx="6586">30</cx:pt>
          <cx:pt idx="6587">30</cx:pt>
          <cx:pt idx="6588">66</cx:pt>
          <cx:pt idx="6589">66</cx:pt>
          <cx:pt idx="6590">66</cx:pt>
          <cx:pt idx="6591">66</cx:pt>
          <cx:pt idx="6592">66</cx:pt>
          <cx:pt idx="6593">66</cx:pt>
          <cx:pt idx="6594">66</cx:pt>
          <cx:pt idx="6595">66</cx:pt>
          <cx:pt idx="6596">66</cx:pt>
          <cx:pt idx="6597">66</cx:pt>
          <cx:pt idx="6598">66</cx:pt>
          <cx:pt idx="6599">65</cx:pt>
          <cx:pt idx="6600">65</cx:pt>
          <cx:pt idx="6601">65</cx:pt>
          <cx:pt idx="6602">65</cx:pt>
          <cx:pt idx="6603">65</cx:pt>
          <cx:pt idx="6604">64</cx:pt>
          <cx:pt idx="6605">64</cx:pt>
          <cx:pt idx="6606">64</cx:pt>
          <cx:pt idx="6607">66</cx:pt>
          <cx:pt idx="6608">66</cx:pt>
          <cx:pt idx="6609">66</cx:pt>
          <cx:pt idx="6610">66</cx:pt>
          <cx:pt idx="6611">66</cx:pt>
          <cx:pt idx="6612">66</cx:pt>
          <cx:pt idx="6613">66</cx:pt>
          <cx:pt idx="6614">65</cx:pt>
          <cx:pt idx="6615">65</cx:pt>
          <cx:pt idx="6616">65</cx:pt>
          <cx:pt idx="6617">65</cx:pt>
          <cx:pt idx="6618">65</cx:pt>
          <cx:pt idx="6619">65</cx:pt>
          <cx:pt idx="6620">65</cx:pt>
          <cx:pt idx="6621">65</cx:pt>
          <cx:pt idx="6622">65</cx:pt>
          <cx:pt idx="6623">65</cx:pt>
          <cx:pt idx="6624">64</cx:pt>
          <cx:pt idx="6625">64</cx:pt>
          <cx:pt idx="6626">6</cx:pt>
          <cx:pt idx="6627">78</cx:pt>
          <cx:pt idx="6628">78</cx:pt>
          <cx:pt idx="6629">78</cx:pt>
          <cx:pt idx="6630">78</cx:pt>
          <cx:pt idx="6631">78</cx:pt>
          <cx:pt idx="6632">78</cx:pt>
          <cx:pt idx="6633">78</cx:pt>
          <cx:pt idx="6634">77</cx:pt>
          <cx:pt idx="6635">77</cx:pt>
          <cx:pt idx="6636">77</cx:pt>
          <cx:pt idx="6637">77</cx:pt>
          <cx:pt idx="6638">77</cx:pt>
          <cx:pt idx="6639">77</cx:pt>
          <cx:pt idx="6640">77</cx:pt>
          <cx:pt idx="6641">77</cx:pt>
          <cx:pt idx="6642">77</cx:pt>
          <cx:pt idx="6643">75</cx:pt>
          <cx:pt idx="6644">75</cx:pt>
          <cx:pt idx="6645">29</cx:pt>
          <cx:pt idx="6646">51</cx:pt>
          <cx:pt idx="6647">51</cx:pt>
          <cx:pt idx="6648">51</cx:pt>
          <cx:pt idx="6649">51</cx:pt>
          <cx:pt idx="6650">51</cx:pt>
          <cx:pt idx="6651">51</cx:pt>
          <cx:pt idx="6652">51</cx:pt>
          <cx:pt idx="6653">51</cx:pt>
          <cx:pt idx="6654">51</cx:pt>
          <cx:pt idx="6655">51</cx:pt>
          <cx:pt idx="6656">51</cx:pt>
          <cx:pt idx="6657">51</cx:pt>
          <cx:pt idx="6658">51</cx:pt>
          <cx:pt idx="6659">51</cx:pt>
          <cx:pt idx="6660">51</cx:pt>
          <cx:pt idx="6661">51</cx:pt>
          <cx:pt idx="6662">48</cx:pt>
          <cx:pt idx="6663">45</cx:pt>
          <cx:pt idx="6664">29</cx:pt>
          <cx:pt idx="6665">3</cx:pt>
          <cx:pt idx="6666">53</cx:pt>
          <cx:pt idx="6667">53</cx:pt>
          <cx:pt idx="6668">53</cx:pt>
          <cx:pt idx="6669">53</cx:pt>
          <cx:pt idx="6670">53</cx:pt>
          <cx:pt idx="6671">53</cx:pt>
          <cx:pt idx="6672">53</cx:pt>
          <cx:pt idx="6673">53</cx:pt>
          <cx:pt idx="6674">53</cx:pt>
          <cx:pt idx="6675">53</cx:pt>
          <cx:pt idx="6676">53</cx:pt>
          <cx:pt idx="6677">52</cx:pt>
          <cx:pt idx="6678">52</cx:pt>
          <cx:pt idx="6679">52</cx:pt>
          <cx:pt idx="6680">52</cx:pt>
          <cx:pt idx="6681">52</cx:pt>
          <cx:pt idx="6682">52</cx:pt>
          <cx:pt idx="6683">52</cx:pt>
          <cx:pt idx="6684">52</cx:pt>
          <cx:pt idx="6685">52</cx:pt>
          <cx:pt idx="6686">71</cx:pt>
          <cx:pt idx="6687">71</cx:pt>
          <cx:pt idx="6688">71</cx:pt>
          <cx:pt idx="6689">71</cx:pt>
          <cx:pt idx="6690">70</cx:pt>
          <cx:pt idx="6691">70</cx:pt>
          <cx:pt idx="6692">70</cx:pt>
          <cx:pt idx="6693">70</cx:pt>
          <cx:pt idx="6694">70</cx:pt>
          <cx:pt idx="6695">70</cx:pt>
          <cx:pt idx="6696">70</cx:pt>
          <cx:pt idx="6697">70</cx:pt>
          <cx:pt idx="6698">70</cx:pt>
          <cx:pt idx="6699">70</cx:pt>
          <cx:pt idx="6700">70</cx:pt>
          <cx:pt idx="6701">69</cx:pt>
          <cx:pt idx="6702">68</cx:pt>
          <cx:pt idx="6703">68</cx:pt>
          <cx:pt idx="6704">36</cx:pt>
          <cx:pt idx="6705">71</cx:pt>
          <cx:pt idx="6706">71</cx:pt>
          <cx:pt idx="6707">71</cx:pt>
          <cx:pt idx="6708">71</cx:pt>
          <cx:pt idx="6709">71</cx:pt>
          <cx:pt idx="6710">71</cx:pt>
          <cx:pt idx="6711">71</cx:pt>
          <cx:pt idx="6712">71</cx:pt>
          <cx:pt idx="6713">71</cx:pt>
          <cx:pt idx="6714">70</cx:pt>
          <cx:pt idx="6715">70</cx:pt>
          <cx:pt idx="6716">70</cx:pt>
          <cx:pt idx="6717">70</cx:pt>
          <cx:pt idx="6718">70</cx:pt>
          <cx:pt idx="6719">70</cx:pt>
          <cx:pt idx="6720">70</cx:pt>
          <cx:pt idx="6721">69</cx:pt>
          <cx:pt idx="6722">69</cx:pt>
          <cx:pt idx="6723">69</cx:pt>
          <cx:pt idx="6724">52</cx:pt>
          <cx:pt idx="6725">52</cx:pt>
          <cx:pt idx="6726">52</cx:pt>
          <cx:pt idx="6727">52</cx:pt>
          <cx:pt idx="6728">52</cx:pt>
          <cx:pt idx="6729">52</cx:pt>
          <cx:pt idx="6730">52</cx:pt>
          <cx:pt idx="6731">52</cx:pt>
          <cx:pt idx="6732">52</cx:pt>
          <cx:pt idx="6733">52</cx:pt>
          <cx:pt idx="6734">52</cx:pt>
          <cx:pt idx="6735">51</cx:pt>
          <cx:pt idx="6736">51</cx:pt>
          <cx:pt idx="6737">51</cx:pt>
          <cx:pt idx="6738">51</cx:pt>
          <cx:pt idx="6739">51</cx:pt>
          <cx:pt idx="6740">51</cx:pt>
          <cx:pt idx="6741">51</cx:pt>
          <cx:pt idx="6742">40</cx:pt>
          <cx:pt idx="6743">70</cx:pt>
          <cx:pt idx="6744">70</cx:pt>
          <cx:pt idx="6745">70</cx:pt>
          <cx:pt idx="6746">70</cx:pt>
          <cx:pt idx="6747">70</cx:pt>
          <cx:pt idx="6748">70</cx:pt>
          <cx:pt idx="6749">70</cx:pt>
          <cx:pt idx="6750">70</cx:pt>
          <cx:pt idx="6751">70</cx:pt>
          <cx:pt idx="6752">69</cx:pt>
          <cx:pt idx="6753">69</cx:pt>
          <cx:pt idx="6754">69</cx:pt>
          <cx:pt idx="6755">69</cx:pt>
          <cx:pt idx="6756">3</cx:pt>
          <cx:pt idx="6757">72</cx:pt>
          <cx:pt idx="6758">72</cx:pt>
          <cx:pt idx="6759">72</cx:pt>
          <cx:pt idx="6760">71</cx:pt>
          <cx:pt idx="6761">71</cx:pt>
          <cx:pt idx="6762">71</cx:pt>
          <cx:pt idx="6763">71</cx:pt>
          <cx:pt idx="6764">71</cx:pt>
          <cx:pt idx="6765">71</cx:pt>
          <cx:pt idx="6766">71</cx:pt>
          <cx:pt idx="6767">71</cx:pt>
          <cx:pt idx="6768">70</cx:pt>
          <cx:pt idx="6769">70</cx:pt>
          <cx:pt idx="6770">70</cx:pt>
          <cx:pt idx="6771">70</cx:pt>
          <cx:pt idx="6772">70</cx:pt>
          <cx:pt idx="6773">69</cx:pt>
          <cx:pt idx="6774">69</cx:pt>
          <cx:pt idx="6775">48</cx:pt>
          <cx:pt idx="6776">41</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Sagona Book" panose="02020404030301010803"/>
              </a:rPr>
              <a:t>BOX AND WHISKER FOR NUMBER OF LAPS</a:t>
            </a:r>
          </a:p>
        </cx:rich>
      </cx:tx>
    </cx:title>
    <cx:plotArea>
      <cx:plotAreaRegion>
        <cx:series layoutId="boxWhisker" uniqueId="{5FECECDF-8CC5-46B1-B057-2D3D9E3B719E}">
          <cx:spPr>
            <a:solidFill>
              <a:schemeClr val="bg1">
                <a:lumMod val="50000"/>
              </a:schemeClr>
            </a:solidFill>
          </cx:spPr>
          <cx:dataLabels>
            <cx:visibility seriesName="0" categoryName="0" value="1"/>
          </cx:dataLabels>
          <cx:dataId val="0"/>
          <cx:layoutPr>
            <cx:visibility meanLine="0" meanMarker="1" nonoutliers="0" outliers="1"/>
            <cx:statistics quartileMethod="exclusive"/>
          </cx:layoutPr>
        </cx:series>
      </cx:plotAreaRegion>
      <cx:axis id="0">
        <cx:catScaling gapWidth="1.5"/>
        <cx:tickLabels/>
      </cx:axis>
      <cx:axis id="1">
        <cx:valScaling/>
        <cx:majorGridlines/>
        <cx:tickLabels/>
      </cx:axis>
    </cx:plotArea>
    <cx:legend pos="b" align="ctr" overlay="0"/>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'[f1 racing.xlsx]HISTOGRAM'!$B$2:$B$6778</cx:f>
        <cx:lvl ptCount="6777" formatCode="General">
          <cx:pt idx="0">218.30000000000001</cx:pt>
          <cx:pt idx="1">217.58600000000001</cx:pt>
          <cx:pt idx="2">216.71899999999999</cx:pt>
          <cx:pt idx="3">215.464</cx:pt>
          <cx:pt idx="4">218.38499999999999</cx:pt>
          <cx:pt idx="5">212.97399999999999</cx:pt>
          <cx:pt idx="6">213.22399999999999</cx:pt>
          <cx:pt idx="7">217.18000000000001</cx:pt>
          <cx:pt idx="8">215.09999999999999</cx:pt>
          <cx:pt idx="9">213.166</cx:pt>
          <cx:pt idx="10">210.03800000000001</cx:pt>
          <cx:pt idx="11">208.90700000000001</cx:pt>
          <cx:pt idx="12">216.50999999999999</cx:pt>
          <cx:pt idx="13">213.30000000000001</cx:pt>
          <cx:pt idx="14">213.75800000000001</cx:pt>
          <cx:pt idx="15">207.46100000000001</cx:pt>
          <cx:pt idx="16">215.14099999999999</cx:pt>
          <cx:pt idx="17">209.15799999999999</cx:pt>
          <cx:pt idx="18">208.03299999999999</cx:pt>
          <cx:pt idx="19">208.03100000000001</cx:pt>
          <cx:pt idx="20">207.715</cx:pt>
          <cx:pt idx="21">209.03299999999999</cx:pt>
          <cx:pt idx="22">209.244</cx:pt>
          <cx:pt idx="23">206.36600000000001</cx:pt>
          <cx:pt idx="24">207.24000000000001</cx:pt>
          <cx:pt idx="25">207.417</cx:pt>
          <cx:pt idx="26">208.48099999999999</cx:pt>
          <cx:pt idx="27">205.81200000000001</cx:pt>
          <cx:pt idx="28">205.80000000000001</cx:pt>
          <cx:pt idx="29">206.37200000000001</cx:pt>
          <cx:pt idx="30">206.18199999999999</cx:pt>
          <cx:pt idx="31">203.26499999999999</cx:pt>
          <cx:pt idx="32">202.578</cx:pt>
          <cx:pt idx="33">204.22200000000001</cx:pt>
          <cx:pt idx="34">205.995</cx:pt>
          <cx:pt idx="35">208.048</cx:pt>
          <cx:pt idx="36">198.89099999999999</cx:pt>
          <cx:pt idx="37">208.15299999999999</cx:pt>
          <cx:pt idx="38">207.911</cx:pt>
          <cx:pt idx="39">207.76499999999999</cx:pt>
          <cx:pt idx="40">208.23099999999999</cx:pt>
          <cx:pt idx="41">209.06200000000001</cx:pt>
          <cx:pt idx="42">206.81899999999999</cx:pt>
          <cx:pt idx="43">206.59700000000001</cx:pt>
          <cx:pt idx="44">207.10900000000001</cx:pt>
          <cx:pt idx="45">205.50299999999999</cx:pt>
          <cx:pt idx="46">204.66800000000001</cx:pt>
          <cx:pt idx="47">205.399</cx:pt>
          <cx:pt idx="48">204.96299999999999</cx:pt>
          <cx:pt idx="49">203.96899999999999</cx:pt>
          <cx:pt idx="50">204.155</cx:pt>
          <cx:pt idx="51">204.369</cx:pt>
          <cx:pt idx="52">204.38900000000001</cx:pt>
          <cx:pt idx="53">203.18000000000001</cx:pt>
          <cx:pt idx="54">204.33099999999999</cx:pt>
          <cx:pt idx="55">204.136</cx:pt>
          <cx:pt idx="56">204.80799999999999</cx:pt>
          <cx:pt idx="57">202.68600000000001</cx:pt>
          <cx:pt idx="58">205.191</cx:pt>
          <cx:pt idx="59">204.863</cx:pt>
          <cx:pt idx="60">204.32300000000001</cx:pt>
          <cx:pt idx="61">204.102</cx:pt>
          <cx:pt idx="62">202.96899999999999</cx:pt>
          <cx:pt idx="63">203.489</cx:pt>
          <cx:pt idx="64">200.57599999999999</cx:pt>
          <cx:pt idx="65">202.494</cx:pt>
          <cx:pt idx="66">203.08000000000001</cx:pt>
          <cx:pt idx="67">200.84100000000001</cx:pt>
          <cx:pt idx="68">201.886</cx:pt>
          <cx:pt idx="69">202.28800000000001</cx:pt>
          <cx:pt idx="70">198.04499999999999</cx:pt>
          <cx:pt idx="71">201.13</cx:pt>
          <cx:pt idx="72">202.67699999999999</cx:pt>
          <cx:pt idx="73">199.83699999999999</cx:pt>
          <cx:pt idx="74">203.24299999999999</cx:pt>
          <cx:pt idx="75">192.922</cx:pt>
          <cx:pt idx="76">194.86199999999999</cx:pt>
          <cx:pt idx="77">196.12799999999999</cx:pt>
          <cx:pt idx="78">221.73400000000001</cx:pt>
          <cx:pt idx="79">222.08500000000001</cx:pt>
          <cx:pt idx="80">222.14400000000001</cx:pt>
          <cx:pt idx="81">221.44200000000001</cx:pt>
          <cx:pt idx="82">220.328</cx:pt>
          <cx:pt idx="83">220.17400000000001</cx:pt>
          <cx:pt idx="84">219.29400000000001</cx:pt>
          <cx:pt idx="85">218.88200000000001</cx:pt>
          <cx:pt idx="86">218.45699999999999</cx:pt>
          <cx:pt idx="87">218.55600000000001</cx:pt>
          <cx:pt idx="88">218.37700000000001</cx:pt>
          <cx:pt idx="89">219.26900000000001</cx:pt>
          <cx:pt idx="90">217.62299999999999</cx:pt>
          <cx:pt idx="91">218.33000000000001</cx:pt>
          <cx:pt idx="92">218.703</cx:pt>
          <cx:pt idx="93">216.45400000000001</cx:pt>
          <cx:pt idx="94">217.92599999999999</cx:pt>
          <cx:pt idx="95">216.53899999999999</cx:pt>
          <cx:pt idx="96">153.15199999999999</cx:pt>
          <cx:pt idx="97">154.286</cx:pt>
          <cx:pt idx="98">154.37899999999999</cx:pt>
          <cx:pt idx="99">152.13300000000001</cx:pt>
          <cx:pt idx="100">152.614</cx:pt>
          <cx:pt idx="101">151.10400000000001</cx:pt>
          <cx:pt idx="102">150.46899999999999</cx:pt>
          <cx:pt idx="103">155.58600000000001</cx:pt>
          <cx:pt idx="104">156.78899999999999</cx:pt>
          <cx:pt idx="105">154.41300000000001</cx:pt>
          <cx:pt idx="106">151.089</cx:pt>
          <cx:pt idx="107">151.02099999999999</cx:pt>
          <cx:pt idx="108">150.62</cx:pt>
          <cx:pt idx="109">149.82900000000001</cx:pt>
          <cx:pt idx="110">146.56399999999999</cx:pt>
          <cx:pt idx="111">147.95099999999999</cx:pt>
          <cx:pt idx="112">131.86000000000001</cx:pt>
          <cx:pt idx="113">129.5</cx:pt>
          <cx:pt idx="114">117.753</cx:pt>
          <cx:pt idx="115">118.872</cx:pt>
          <cx:pt idx="116">202.47300000000001</cx:pt>
          <cx:pt idx="117">202.75800000000001</cx:pt>
          <cx:pt idx="118">201.05699999999999</cx:pt>
          <cx:pt idx="119">198.50999999999999</cx:pt>
          <cx:pt idx="120">201.261</cx:pt>
          <cx:pt idx="121">199.05600000000001</cx:pt>
          <cx:pt idx="122">200.50299999999999</cx:pt>
          <cx:pt idx="123">199.91300000000001</cx:pt>
          <cx:pt idx="124">200.09100000000001</cx:pt>
          <cx:pt idx="125">201.33600000000001</cx:pt>
          <cx:pt idx="126">197.84700000000001</cx:pt>
          <cx:pt idx="127">200.75899999999999</cx:pt>
          <cx:pt idx="128">199.68899999999999</cx:pt>
          <cx:pt idx="129">198.56299999999999</cx:pt>
          <cx:pt idx="130">199.273</cx:pt>
          <cx:pt idx="131">200.697</cx:pt>
          <cx:pt idx="132">198.12899999999999</cx:pt>
          <cx:pt idx="133">202.87100000000001</cx:pt>
          <cx:pt idx="134">202.559</cx:pt>
          <cx:pt idx="135">194.624</cx:pt>
          <cx:pt idx="136">206.95599999999999</cx:pt>
          <cx:pt idx="137">207.22399999999999</cx:pt>
          <cx:pt idx="138">204.721</cx:pt>
          <cx:pt idx="139">205.87</cx:pt>
          <cx:pt idx="140">205.768</cx:pt>
          <cx:pt idx="141">204.87899999999999</cx:pt>
          <cx:pt idx="142">204.21799999999999</cx:pt>
          <cx:pt idx="143">204.52500000000001</cx:pt>
          <cx:pt idx="144">204.06</cx:pt>
          <cx:pt idx="145">205.02199999999999</cx:pt>
          <cx:pt idx="146">204.01300000000001</cx:pt>
          <cx:pt idx="147">204.21199999999999</cx:pt>
          <cx:pt idx="148">204.328</cx:pt>
          <cx:pt idx="149">203.66499999999999</cx:pt>
          <cx:pt idx="150">203.44300000000001</cx:pt>
          <cx:pt idx="151">202.77600000000001</cx:pt>
          <cx:pt idx="152">203.02199999999999</cx:pt>
          <cx:pt idx="153">202.14099999999999</cx:pt>
          <cx:pt idx="154">202.38499999999999</cx:pt>
          <cx:pt idx="155">196.345</cx:pt>
          <cx:pt idx="156">199.398</cx:pt>
          <cx:pt idx="157">199.60900000000001</cx:pt>
          <cx:pt idx="158">198.18299999999999</cx:pt>
          <cx:pt idx="159">200.84200000000001</cx:pt>
          <cx:pt idx="160">198.72800000000001</cx:pt>
          <cx:pt idx="161">198.72200000000001</cx:pt>
          <cx:pt idx="162">197.292</cx:pt>
          <cx:pt idx="163">196.31</cx:pt>
          <cx:pt idx="164">195.23400000000001</cx:pt>
          <cx:pt idx="165">199.10900000000001</cx:pt>
          <cx:pt idx="166">198.22399999999999</cx:pt>
          <cx:pt idx="167">195.619</cx:pt>
          <cx:pt idx="168">198.458</cx:pt>
          <cx:pt idx="169">197.85900000000001</cx:pt>
          <cx:pt idx="170">198.20500000000001</cx:pt>
          <cx:pt idx="171">198.57300000000001</cx:pt>
          <cx:pt idx="172">194.96000000000001</cx:pt>
          <cx:pt idx="173">188.54499999999999</cx:pt>
          <cx:pt idx="174">216.55199999999999</cx:pt>
          <cx:pt idx="175">214.09899999999999</cx:pt>
          <cx:pt idx="176">215.24100000000001</cx:pt>
          <cx:pt idx="177">216.69999999999999</cx:pt>
          <cx:pt idx="178">215.261</cx:pt>
          <cx:pt idx="179">215.69200000000001</cx:pt>
          <cx:pt idx="180">214.93700000000001</cx:pt>
          <cx:pt idx="181">214.48400000000001</cx:pt>
          <cx:pt idx="182">213.785</cx:pt>
          <cx:pt idx="183">212.79900000000001</cx:pt>
          <cx:pt idx="184">213.53</cx:pt>
          <cx:pt idx="185">213.935</cx:pt>
          <cx:pt idx="186">213.86600000000001</cx:pt>
          <cx:pt idx="187">211.947</cx:pt>
          <cx:pt idx="188">211.40799999999999</cx:pt>
          <cx:pt idx="189">210.54599999999999</cx:pt>
          <cx:pt idx="190">212.09700000000001</cx:pt>
          <cx:pt idx="191">211.14500000000001</cx:pt>
          <cx:pt idx="192">213.27799999999999</cx:pt>
          <cx:pt idx="193">214.65199999999999</cx:pt>
          <cx:pt idx="194">192.917</cx:pt>
          <cx:pt idx="195">193.11099999999999</cx:pt>
          <cx:pt idx="196">194.24299999999999</cx:pt>
          <cx:pt idx="197">192.82300000000001</cx:pt>
          <cx:pt idx="198">193.53299999999999</cx:pt>
          <cx:pt idx="199">193.428</cx:pt>
          <cx:pt idx="200">193.18899999999999</cx:pt>
          <cx:pt idx="201">192.47499999999999</cx:pt>
          <cx:pt idx="202">192.04300000000001</cx:pt>
          <cx:pt idx="203">191.90799999999999</cx:pt>
          <cx:pt idx="204">190.63399999999999</cx:pt>
          <cx:pt idx="205">191.40899999999999</cx:pt>
          <cx:pt idx="206">189.31899999999999</cx:pt>
          <cx:pt idx="207">191.40899999999999</cx:pt>
          <cx:pt idx="208">190.84399999999999</cx:pt>
          <cx:pt idx="209">191.31899999999999</cx:pt>
          <cx:pt idx="210">193.86099999999999</cx:pt>
          <cx:pt idx="211">189.51599999999999</cx:pt>
          <cx:pt idx="212">188.542</cx:pt>
          <cx:pt idx="213">187.262</cx:pt>
          <cx:pt idx="214">197.637</cx:pt>
          <cx:pt idx="215">197.285</cx:pt>
          <cx:pt idx="216">196.399</cx:pt>
          <cx:pt idx="217">196.83099999999999</cx:pt>
          <cx:pt idx="218">195.755</cx:pt>
          <cx:pt idx="219">196.09299999999999</cx:pt>
          <cx:pt idx="220">195.995</cx:pt>
          <cx:pt idx="221">195.91200000000001</cx:pt>
          <cx:pt idx="222">196.01300000000001</cx:pt>
          <cx:pt idx="223">195.78999999999999</cx:pt>
          <cx:pt idx="224">195.977</cx:pt>
          <cx:pt idx="225">194.56999999999999</cx:pt>
          <cx:pt idx="226">193.60599999999999</cx:pt>
          <cx:pt idx="227">194.39699999999999</cx:pt>
          <cx:pt idx="228">195.46899999999999</cx:pt>
          <cx:pt idx="229">193.93299999999999</cx:pt>
          <cx:pt idx="230">193.19399999999999</cx:pt>
          <cx:pt idx="231">196.214</cx:pt>
          <cx:pt idx="232">193.80199999999999</cx:pt>
          <cx:pt idx="233">232.98699999999999</cx:pt>
          <cx:pt idx="234">231.18199999999999</cx:pt>
          <cx:pt idx="235">233.17500000000001</cx:pt>
          <cx:pt idx="236">230.81999999999999</cx:pt>
          <cx:pt idx="237">231.142</cx:pt>
          <cx:pt idx="238">231.399</cx:pt>
          <cx:pt idx="239">231.31999999999999</cx:pt>
          <cx:pt idx="240">230.23599999999999</cx:pt>
          <cx:pt idx="241">228.691</cx:pt>
          <cx:pt idx="242">232.98500000000001</cx:pt>
          <cx:pt idx="243">228.85300000000001</cx:pt>
          <cx:pt idx="244">227.86199999999999</cx:pt>
          <cx:pt idx="245">228.21100000000001</cx:pt>
          <cx:pt idx="246">227.21799999999999</cx:pt>
          <cx:pt idx="247">227.83199999999999</cx:pt>
          <cx:pt idx="248">228.095</cx:pt>
          <cx:pt idx="249">225.73099999999999</cx:pt>
          <cx:pt idx="250">233.61799999999999</cx:pt>
          <cx:pt idx="251">224.983</cx:pt>
          <cx:pt idx="252">226.91499999999999</cx:pt>
          <cx:pt idx="253">230.41399999999999</cx:pt>
          <cx:pt idx="254">230.94999999999999</cx:pt>
          <cx:pt idx="255">230.95500000000001</cx:pt>
          <cx:pt idx="256">231.81999999999999</cx:pt>
          <cx:pt idx="257">232.21700000000001</cx:pt>
          <cx:pt idx="258">232.505</cx:pt>
          <cx:pt idx="259">232.44</cx:pt>
          <cx:pt idx="260">232.54400000000001</cx:pt>
          <cx:pt idx="261">236.85900000000001</cx:pt>
          <cx:pt idx="262">229.38</cx:pt>
          <cx:pt idx="263">231.85300000000001</cx:pt>
          <cx:pt idx="264">231.167</cx:pt>
          <cx:pt idx="265">229.54400000000001</cx:pt>
          <cx:pt idx="266">231.67099999999999</cx:pt>
          <cx:pt idx="267">232.166</cx:pt>
          <cx:pt idx="268">225.55699999999999</cx:pt>
          <cx:pt idx="269">222.053</cx:pt>
          <cx:pt idx="270">233.64599999999999</cx:pt>
          <cx:pt idx="271">223.14599999999999</cx:pt>
          <cx:pt idx="272">214.32599999999999</cx:pt>
          <cx:pt idx="273">172.464</cx:pt>
          <cx:pt idx="274">171.352</cx:pt>
          <cx:pt idx="275">171.96899999999999</cx:pt>
          <cx:pt idx="276">170.40799999999999</cx:pt>
          <cx:pt idx="277">170.047</cx:pt>
          <cx:pt idx="278">169.99199999999999</cx:pt>
          <cx:pt idx="279">169.58699999999999</cx:pt>
          <cx:pt idx="280">170.02199999999999</cx:pt>
          <cx:pt idx="281">168.69999999999999</cx:pt>
          <cx:pt idx="282">169.94300000000001</cx:pt>
          <cx:pt idx="283">170.63900000000001</cx:pt>
          <cx:pt idx="284">169.18100000000001</cx:pt>
          <cx:pt idx="285">172.482</cx:pt>
          <cx:pt idx="286">167.19499999999999</cx:pt>
          <cx:pt idx="287">172.74000000000001</cx:pt>
          <cx:pt idx="288">170.523</cx:pt>
          <cx:pt idx="289">166.93600000000001</cx:pt>
          <cx:pt idx="290">167.06899999999999</cx:pt>
          <cx:pt idx="291">165.34800000000001</cx:pt>
          <cx:pt idx="292">165.154</cx:pt>
          <cx:pt idx="293">207.66800000000001</cx:pt>
          <cx:pt idx="294">207.16800000000001</cx:pt>
          <cx:pt idx="295">207.947</cx:pt>
          <cx:pt idx="296">207.411</cx:pt>
          <cx:pt idx="297">206.56399999999999</cx:pt>
          <cx:pt idx="298">206.322</cx:pt>
          <cx:pt idx="299">209.45599999999999</cx:pt>
          <cx:pt idx="300">205.798</cx:pt>
          <cx:pt idx="301">206.727</cx:pt>
          <cx:pt idx="302">207.24600000000001</cx:pt>
          <cx:pt idx="303">206.54499999999999</cx:pt>
          <cx:pt idx="304">206.47</cx:pt>
          <cx:pt idx="305">203.869</cx:pt>
          <cx:pt idx="306">203.178</cx:pt>
          <cx:pt idx="307">204.404</cx:pt>
          <cx:pt idx="308">201.36500000000001</cx:pt>
          <cx:pt idx="309">207.25700000000001</cx:pt>
          <cx:pt idx="310">202.327</cx:pt>
          <cx:pt idx="311">204.685</cx:pt>
          <cx:pt idx="312">203.72200000000001</cx:pt>
          <cx:pt idx="313">203.161</cx:pt>
          <cx:pt idx="314">203.38900000000001</cx:pt>
          <cx:pt idx="315">203.018</cx:pt>
          <cx:pt idx="316">203.357</cx:pt>
          <cx:pt idx="317">202.61000000000001</cx:pt>
          <cx:pt idx="318">202.876</cx:pt>
          <cx:pt idx="319">202.31299999999999</cx:pt>
          <cx:pt idx="320">201.863</cx:pt>
          <cx:pt idx="321">200.74600000000001</cx:pt>
          <cx:pt idx="322">200.55799999999999</cx:pt>
          <cx:pt idx="323">200.202</cx:pt>
          <cx:pt idx="324">201.36600000000001</cx:pt>
          <cx:pt idx="325">200.89599999999999</cx:pt>
          <cx:pt idx="326">201.79300000000001</cx:pt>
          <cx:pt idx="327">200.70500000000001</cx:pt>
          <cx:pt idx="328">199.483</cx:pt>
          <cx:pt idx="329">201.67699999999999</cx:pt>
          <cx:pt idx="330">196.86000000000001</cx:pt>
          <cx:pt idx="331">122.94499999999999</cx:pt>
          <cx:pt idx="332">210.37700000000001</cx:pt>
          <cx:pt idx="333">208.97999999999999</cx:pt>
          <cx:pt idx="334">209.29599999999999</cx:pt>
          <cx:pt idx="335">209.02199999999999</cx:pt>
          <cx:pt idx="336">209.17699999999999</cx:pt>
          <cx:pt idx="337">209.465</cx:pt>
          <cx:pt idx="338">209.042</cx:pt>
          <cx:pt idx="339">209.155</cx:pt>
          <cx:pt idx="340">206.74100000000001</cx:pt>
          <cx:pt idx="341">207.79599999999999</cx:pt>
          <cx:pt idx="342">208.56999999999999</cx:pt>
          <cx:pt idx="343">207.01400000000001</cx:pt>
          <cx:pt idx="344">207.49799999999999</cx:pt>
          <cx:pt idx="345">206.96700000000001</cx:pt>
          <cx:pt idx="346">205.696</cx:pt>
          <cx:pt idx="347">204.721</cx:pt>
          <cx:pt idx="348">204.47300000000001</cx:pt>
          <cx:pt idx="349">206.249</cx:pt>
          <cx:pt idx="350">223.97800000000001</cx:pt>
          <cx:pt idx="351">221.178</cx:pt>
          <cx:pt idx="352">221.083</cx:pt>
          <cx:pt idx="353">220.137</cx:pt>
          <cx:pt idx="354">219.70699999999999</cx:pt>
          <cx:pt idx="355">219.32300000000001</cx:pt>
          <cx:pt idx="356">220.13999999999999</cx:pt>
          <cx:pt idx="357">217.44399999999999</cx:pt>
          <cx:pt idx="358">216.857</cx:pt>
          <cx:pt idx="359">217.95099999999999</cx:pt>
          <cx:pt idx="360">216.69900000000001</cx:pt>
          <cx:pt idx="361">215.74600000000001</cx:pt>
          <cx:pt idx="362">218.178</cx:pt>
          <cx:pt idx="363">216.24700000000001</cx:pt>
          <cx:pt idx="364">215.99100000000001</cx:pt>
          <cx:pt idx="365">215.74199999999999</cx:pt>
          <cx:pt idx="366">215.25999999999999</cx:pt>
          <cx:pt idx="367">216.196</cx:pt>
          <cx:pt idx="368">217.66800000000001</cx:pt>
          <cx:pt idx="369">220.34100000000001</cx:pt>
          <cx:pt idx="370">214.61600000000001</cx:pt>
          <cx:pt idx="371">210.02199999999999</cx:pt>
          <cx:pt idx="372">206.01400000000001</cx:pt>
          <cx:pt idx="373">206.35499999999999</cx:pt>
          <cx:pt idx="374">205.23699999999999</cx:pt>
          <cx:pt idx="375">204.83799999999999</cx:pt>
          <cx:pt idx="376">205.298</cx:pt>
          <cx:pt idx="377">203.87200000000001</cx:pt>
          <cx:pt idx="378">203.58699999999999</cx:pt>
          <cx:pt idx="379">204.01499999999999</cx:pt>
          <cx:pt idx="380">203.90299999999999</cx:pt>
          <cx:pt idx="381">202.50399999999999</cx:pt>
          <cx:pt idx="382">202.45099999999999</cx:pt>
          <cx:pt idx="383">202.262</cx:pt>
          <cx:pt idx="384">202.595</cx:pt>
          <cx:pt idx="385">201.364</cx:pt>
          <cx:pt idx="386">201.06999999999999</cx:pt>
          <cx:pt idx="387">200.417</cx:pt>
          <cx:pt idx="388">202.69499999999999</cx:pt>
          <cx:pt idx="389">201.81999999999999</cx:pt>
          <cx:pt idx="390">204.23699999999999</cx:pt>
          <cx:pt idx="391">203.416</cx:pt>
          <cx:pt idx="392">196.608</cx:pt>
          <cx:pt idx="393">207.12</cx:pt>
          <cx:pt idx="394">206.67400000000001</cx:pt>
          <cx:pt idx="395">206.483</cx:pt>
          <cx:pt idx="396">206.23599999999999</cx:pt>
          <cx:pt idx="397">206.346</cx:pt>
          <cx:pt idx="398">205.477</cx:pt>
          <cx:pt idx="399">204.756</cx:pt>
          <cx:pt idx="400">204.655</cx:pt>
          <cx:pt idx="401">204.065</cx:pt>
          <cx:pt idx="402">203.893</cx:pt>
          <cx:pt idx="403">202.96600000000001</cx:pt>
          <cx:pt idx="404">203.27799999999999</cx:pt>
          <cx:pt idx="405">203.28399999999999</cx:pt>
          <cx:pt idx="406">200.477</cx:pt>
          <cx:pt idx="407">201.33000000000001</cx:pt>
          <cx:pt idx="408">202.715</cx:pt>
          <cx:pt idx="409">203.57499999999999</cx:pt>
          <cx:pt idx="410">204.25999999999999</cx:pt>
          <cx:pt idx="411">202.19300000000001</cx:pt>
          <cx:pt idx="412">203.53700000000001</cx:pt>
          <cx:pt idx="413">202.685</cx:pt>
          <cx:pt idx="414">202.20500000000001</cx:pt>
          <cx:pt idx="415">201.98599999999999</cx:pt>
          <cx:pt idx="416">201.59</cx:pt>
          <cx:pt idx="417">200.636</cx:pt>
          <cx:pt idx="418">200.23099999999999</cx:pt>
          <cx:pt idx="419">201.952</cx:pt>
          <cx:pt idx="420">199.239</cx:pt>
          <cx:pt idx="421">200.55000000000001</cx:pt>
          <cx:pt idx="422">198.81999999999999</cx:pt>
          <cx:pt idx="423">198.81100000000001</cx:pt>
          <cx:pt idx="424">199.059</cx:pt>
          <cx:pt idx="425">196.71000000000001</cx:pt>
          <cx:pt idx="426">196.55099999999999</cx:pt>
          <cx:pt idx="427">200.73500000000001</cx:pt>
          <cx:pt idx="428">199.49199999999999</cx:pt>
          <cx:pt idx="429">196.673</cx:pt>
          <cx:pt idx="430">194.322</cx:pt>
          <cx:pt idx="431">200.75399999999999</cx:pt>
          <cx:pt idx="432">194.64699999999999</cx:pt>
          <cx:pt idx="433">194.131</cx:pt>
          <cx:pt idx="434">159.715</cx:pt>
          <cx:pt idx="435">159.52799999999999</cx:pt>
          <cx:pt idx="436">157.83000000000001</cx:pt>
          <cx:pt idx="437">157.68299999999999</cx:pt>
          <cx:pt idx="438">158.19800000000001</cx:pt>
          <cx:pt idx="439">156.072</cx:pt>
          <cx:pt idx="440">156.852</cx:pt>
          <cx:pt idx="441">156.98699999999999</cx:pt>
          <cx:pt idx="442">156.42599999999999</cx:pt>
          <cx:pt idx="443">155.99299999999999</cx:pt>
          <cx:pt idx="444">156.55799999999999</cx:pt>
          <cx:pt idx="445">156.17400000000001</cx:pt>
          <cx:pt idx="446">155.953</cx:pt>
          <cx:pt idx="447">156.59100000000001</cx:pt>
          <cx:pt idx="448">155.15799999999999</cx:pt>
          <cx:pt idx="449">155.68799999999999</cx:pt>
          <cx:pt idx="450">155.785</cx:pt>
          <cx:pt idx="451">155.70400000000001</cx:pt>
          <cx:pt idx="452">154.77000000000001</cx:pt>
          <cx:pt idx="453">154.792</cx:pt>
          <cx:pt idx="454">152.20599999999999</cx:pt>
          <cx:pt idx="455">205.239</cx:pt>
          <cx:pt idx="456">204.69900000000001</cx:pt>
          <cx:pt idx="457">201.41300000000001</cx:pt>
          <cx:pt idx="458">200.33099999999999</cx:pt>
          <cx:pt idx="459">204.25899999999999</cx:pt>
          <cx:pt idx="460">201.18600000000001</cx:pt>
          <cx:pt idx="461">205.58000000000001</cx:pt>
          <cx:pt idx="462">201.50899999999999</cx:pt>
          <cx:pt idx="463">202.267</cx:pt>
          <cx:pt idx="464">203.47800000000001</cx:pt>
          <cx:pt idx="465">199.28399999999999</cx:pt>
          <cx:pt idx="466">199.88499999999999</cx:pt>
          <cx:pt idx="467">198.49700000000001</cx:pt>
          <cx:pt idx="468">197.78999999999999</cx:pt>
          <cx:pt idx="469">198.09200000000001</cx:pt>
          <cx:pt idx="470">198.77600000000001</cx:pt>
          <cx:pt idx="471">202.499</cx:pt>
          <cx:pt idx="472">197.59800000000001</cx:pt>
          <cx:pt idx="473">196.01900000000001</cx:pt>
          <cx:pt idx="474">204.291</cx:pt>
          <cx:pt idx="475">202.80799999999999</cx:pt>
          <cx:pt idx="476">206.101</cx:pt>
          <cx:pt idx="477">206.00299999999999</cx:pt>
          <cx:pt idx="478">205.65799999999999</cx:pt>
          <cx:pt idx="479">206.39699999999999</cx:pt>
          <cx:pt idx="480">203.94</cx:pt>
          <cx:pt idx="481">203.89099999999999</cx:pt>
          <cx:pt idx="482">203.92400000000001</cx:pt>
          <cx:pt idx="483">204.316</cx:pt>
          <cx:pt idx="484">203.91</cx:pt>
          <cx:pt idx="485">202.60400000000001</cx:pt>
          <cx:pt idx="486">203.75299999999999</cx:pt>
          <cx:pt idx="487">202.01499999999999</cx:pt>
          <cx:pt idx="488">200.96899999999999</cx:pt>
          <cx:pt idx="489">201.59700000000001</cx:pt>
          <cx:pt idx="490">198.82400000000001</cx:pt>
          <cx:pt idx="491">203.75299999999999</cx:pt>
          <cx:pt idx="492">200.07900000000001</cx:pt>
          <cx:pt idx="493">205.56200000000001</cx:pt>
          <cx:pt idx="494">196.80699999999999</cx:pt>
          <cx:pt idx="495">208.374</cx:pt>
          <cx:pt idx="496">208.66999999999999</cx:pt>
          <cx:pt idx="497">207.34</cx:pt>
          <cx:pt idx="498">205.81899999999999</cx:pt>
          <cx:pt idx="499">206.56299999999999</cx:pt>
          <cx:pt idx="500">207.02699999999999</cx:pt>
          <cx:pt idx="501">207.59</cx:pt>
          <cx:pt idx="502">206.846</cx:pt>
          <cx:pt idx="503">206.19900000000001</cx:pt>
          <cx:pt idx="504">206.31899999999999</cx:pt>
          <cx:pt idx="505">205.64099999999999</cx:pt>
          <cx:pt idx="506">205.56299999999999</cx:pt>
          <cx:pt idx="507">205.03800000000001</cx:pt>
          <cx:pt idx="508">205.58699999999999</cx:pt>
          <cx:pt idx="509">205.678</cx:pt>
          <cx:pt idx="510">204.11799999999999</cx:pt>
          <cx:pt idx="511">203.34700000000001</cx:pt>
          <cx:pt idx="512">203.75700000000001</cx:pt>
          <cx:pt idx="513">201.12200000000001</cx:pt>
          <cx:pt idx="514">229.51400000000001</cx:pt>
          <cx:pt idx="515">228.15899999999999</cx:pt>
          <cx:pt idx="516">226.59999999999999</cx:pt>
          <cx:pt idx="517">225.41300000000001</cx:pt>
          <cx:pt idx="518">228.88999999999999</cx:pt>
          <cx:pt idx="519">225.727</cx:pt>
          <cx:pt idx="520">224.19300000000001</cx:pt>
          <cx:pt idx="521">225.328</cx:pt>
          <cx:pt idx="522">221.94800000000001</cx:pt>
          <cx:pt idx="523">221.43299999999999</cx:pt>
          <cx:pt idx="524">222.666</cx:pt>
          <cx:pt idx="525">223.262</cx:pt>
          <cx:pt idx="526">223.81</cx:pt>
          <cx:pt idx="527">221.87899999999999</cx:pt>
          <cx:pt idx="528">219.31</cx:pt>
          <cx:pt idx="529">221.30799999999999</cx:pt>
          <cx:pt idx="530">221.09700000000001</cx:pt>
          <cx:pt idx="531">219.95099999999999</cx:pt>
          <cx:pt idx="532">221.46199999999999</cx:pt>
          <cx:pt idx="533">224.30699999999999</cx:pt>
          <cx:pt idx="534">217.69800000000001</cx:pt>
          <cx:pt idx="535">220.941</cx:pt>
          <cx:pt idx="536">198.78299999999999</cx:pt>
          <cx:pt idx="537">199.59200000000001</cx:pt>
          <cx:pt idx="538">196.22</cx:pt>
          <cx:pt idx="539">196.66499999999999</cx:pt>
          <cx:pt idx="540">196.49600000000001</cx:pt>
          <cx:pt idx="541">196.417</cx:pt>
          <cx:pt idx="542">196.21600000000001</cx:pt>
          <cx:pt idx="543">195.90000000000001</cx:pt>
          <cx:pt idx="544">198.42099999999999</cx:pt>
          <cx:pt idx="545">195.30199999999999</cx:pt>
          <cx:pt idx="546">193.792</cx:pt>
          <cx:pt idx="547">194.50399999999999</cx:pt>
          <cx:pt idx="548">196.12200000000001</cx:pt>
          <cx:pt idx="549">197.35900000000001</cx:pt>
          <cx:pt idx="550">190.273</cx:pt>
          <cx:pt idx="551">192.65799999999999</cx:pt>
          <cx:pt idx="552">180.309</cx:pt>
          <cx:pt idx="553">132.33799999999999</cx:pt>
          <cx:pt idx="554">127.11199999999999</cx:pt>
          <cx:pt idx="555">108.41</cx:pt>
          <cx:pt idx="556">101.884</cx:pt>
          <cx:pt idx="557">91.609999999999999</cx:pt>
          <cx:pt idx="558">196.72399999999999</cx:pt>
          <cx:pt idx="559">197.029</cx:pt>
          <cx:pt idx="560">195.721</cx:pt>
          <cx:pt idx="561">196.34899999999999</cx:pt>
          <cx:pt idx="562">196.11699999999999</cx:pt>
          <cx:pt idx="563">194.804</cx:pt>
          <cx:pt idx="564">195.50200000000001</cx:pt>
          <cx:pt idx="565">194.86699999999999</cx:pt>
          <cx:pt idx="566">194.91499999999999</cx:pt>
          <cx:pt idx="567">194.10400000000001</cx:pt>
          <cx:pt idx="568">193.38999999999999</cx:pt>
          <cx:pt idx="569">193.054</cx:pt>
          <cx:pt idx="570">194.756</cx:pt>
          <cx:pt idx="571">194.078</cx:pt>
          <cx:pt idx="572">194.75899999999999</cx:pt>
          <cx:pt idx="573">192.536</cx:pt>
          <cx:pt idx="574">191.721</cx:pt>
          <cx:pt idx="575">192.327</cx:pt>
          <cx:pt idx="576">191.37899999999999</cx:pt>
          <cx:pt idx="577">191.94800000000001</cx:pt>
          <cx:pt idx="578">190.23400000000001</cx:pt>
          <cx:pt idx="579">181.82400000000001</cx:pt>
          <cx:pt idx="580">218.566</cx:pt>
          <cx:pt idx="581">220.136</cx:pt>
          <cx:pt idx="582">218.19900000000001</cx:pt>
          <cx:pt idx="583">217.583</cx:pt>
          <cx:pt idx="584">218.464</cx:pt>
          <cx:pt idx="585">216.886</cx:pt>
          <cx:pt idx="586">217.05000000000001</cx:pt>
          <cx:pt idx="587">216.11799999999999</cx:pt>
          <cx:pt idx="588">216.422</cx:pt>
          <cx:pt idx="589">215.75399999999999</cx:pt>
          <cx:pt idx="590">216.559</cx:pt>
          <cx:pt idx="591">216.10300000000001</cx:pt>
          <cx:pt idx="592">216.227</cx:pt>
          <cx:pt idx="593">214.334</cx:pt>
          <cx:pt idx="594">214.56100000000001</cx:pt>
          <cx:pt idx="595">214.81100000000001</cx:pt>
          <cx:pt idx="596">214.68100000000001</cx:pt>
          <cx:pt idx="597">213.71899999999999</cx:pt>
          <cx:pt idx="598">213.56</cx:pt>
          <cx:pt idx="599">211.28700000000001</cx:pt>
          <cx:pt idx="600">212.066</cx:pt>
          <cx:pt idx="601">211.62</cx:pt>
          <cx:pt idx="602">251.65299999999999</cx:pt>
          <cx:pt idx="603">251.45599999999999</cx:pt>
          <cx:pt idx="604">250.14699999999999</cx:pt>
          <cx:pt idx="605">249.21700000000001</cx:pt>
          <cx:pt idx="606">248.54300000000001</cx:pt>
          <cx:pt idx="607">246.88399999999999</cx:pt>
          <cx:pt idx="608">247.60499999999999</cx:pt>
          <cx:pt idx="609">246.708</cx:pt>
          <cx:pt idx="610">245.85900000000001</cx:pt>
          <cx:pt idx="611">246.024</cx:pt>
          <cx:pt idx="612">246.446</cx:pt>
          <cx:pt idx="613">245.78700000000001</cx:pt>
          <cx:pt idx="614">245.34999999999999</cx:pt>
          <cx:pt idx="615">245.01599999999999</cx:pt>
          <cx:pt idx="616">245.49199999999999</cx:pt>
          <cx:pt idx="617">246.309</cx:pt>
          <cx:pt idx="618">244.27799999999999</cx:pt>
          <cx:pt idx="619">244.44999999999999</cx:pt>
          <cx:pt idx="620">244.267</cx:pt>
          <cx:pt idx="621">243.97800000000001</cx:pt>
          <cx:pt idx="622">248.357</cx:pt>
          <cx:pt idx="623">233.261</cx:pt>
          <cx:pt idx="624">233.38800000000001</cx:pt>
          <cx:pt idx="625">233.07300000000001</cx:pt>
          <cx:pt idx="626">233.00200000000001</cx:pt>
          <cx:pt idx="627">232.042</cx:pt>
          <cx:pt idx="628">229.70400000000001</cx:pt>
          <cx:pt idx="629">229.119</cx:pt>
          <cx:pt idx="630">230.05799999999999</cx:pt>
          <cx:pt idx="631">231.54900000000001</cx:pt>
          <cx:pt idx="632">229.17500000000001</cx:pt>
          <cx:pt idx="633">231.345</cx:pt>
          <cx:pt idx="634">227.71000000000001</cx:pt>
          <cx:pt idx="635">227.81700000000001</cx:pt>
          <cx:pt idx="636">227.357</cx:pt>
          <cx:pt idx="637">227.38999999999999</cx:pt>
          <cx:pt idx="638">226.35900000000001</cx:pt>
          <cx:pt idx="639">225.83799999999999</cx:pt>
          <cx:pt idx="640">226.86799999999999</cx:pt>
          <cx:pt idx="641">226.60499999999999</cx:pt>
          <cx:pt idx="642">226.83699999999999</cx:pt>
          <cx:pt idx="643">223.68199999999999</cx:pt>
          <cx:pt idx="644">186.25899999999999</cx:pt>
          <cx:pt idx="645">183.22200000000001</cx:pt>
          <cx:pt idx="646">183.29499999999999</cx:pt>
          <cx:pt idx="647">182.345</cx:pt>
          <cx:pt idx="648">181.738</cx:pt>
          <cx:pt idx="649">183.35900000000001</cx:pt>
          <cx:pt idx="650">184.52699999999999</cx:pt>
          <cx:pt idx="651">178.76300000000001</cx:pt>
          <cx:pt idx="652">181.20500000000001</cx:pt>
          <cx:pt idx="653">180.39500000000001</cx:pt>
          <cx:pt idx="654">178.64699999999999</cx:pt>
          <cx:pt idx="655">178.30000000000001</cx:pt>
          <cx:pt idx="656">177.75200000000001</cx:pt>
          <cx:pt idx="657">184.39599999999999</cx:pt>
          <cx:pt idx="658">179.51400000000001</cx:pt>
          <cx:pt idx="659">180.78200000000001</cx:pt>
          <cx:pt idx="660">178.935</cx:pt>
          <cx:pt idx="661">182.66999999999999</cx:pt>
          <cx:pt idx="662">184.452</cx:pt>
          <cx:pt idx="663">184.69499999999999</cx:pt>
          <cx:pt idx="664">185.59</cx:pt>
          <cx:pt idx="665">130.749</cx:pt>
          <cx:pt idx="666">199.66</cx:pt>
          <cx:pt idx="667">200.25899999999999</cx:pt>
          <cx:pt idx="668">201.36199999999999</cx:pt>
          <cx:pt idx="669">196.452</cx:pt>
          <cx:pt idx="670">198.392</cx:pt>
          <cx:pt idx="671">196.917</cx:pt>
          <cx:pt idx="672">197.56899999999999</cx:pt>
          <cx:pt idx="673">196.94499999999999</cx:pt>
          <cx:pt idx="674">197.55699999999999</cx:pt>
          <cx:pt idx="675">197.47800000000001</cx:pt>
          <cx:pt idx="676">198.41800000000001</cx:pt>
          <cx:pt idx="677">196.74100000000001</cx:pt>
          <cx:pt idx="678">196.41</cx:pt>
          <cx:pt idx="679">195.989</cx:pt>
          <cx:pt idx="680">195.22800000000001</cx:pt>
          <cx:pt idx="681">197.75200000000001</cx:pt>
          <cx:pt idx="682">194.74799999999999</cx:pt>
          <cx:pt idx="683">194.435</cx:pt>
          <cx:pt idx="684">190.27799999999999</cx:pt>
          <cx:pt idx="685">188.57599999999999</cx:pt>
          <cx:pt idx="686">182.37</cx:pt>
          <cx:pt idx="687">175.57900000000001</cx:pt>
          <cx:pt idx="688">214.126</cx:pt>
          <cx:pt idx="689">213.71600000000001</cx:pt>
          <cx:pt idx="690">212.06200000000001</cx:pt>
          <cx:pt idx="691">212.036</cx:pt>
          <cx:pt idx="692">213.416</cx:pt>
          <cx:pt idx="693">211.19</cx:pt>
          <cx:pt idx="694">213.946</cx:pt>
          <cx:pt idx="695">211.452</cx:pt>
          <cx:pt idx="696">209.07599999999999</cx:pt>
          <cx:pt idx="697">212.161</cx:pt>
          <cx:pt idx="698">211.43199999999999</cx:pt>
          <cx:pt idx="699">207.06899999999999</cx:pt>
          <cx:pt idx="700">210.643</cx:pt>
          <cx:pt idx="701">208.69900000000001</cx:pt>
          <cx:pt idx="702">206.27600000000001</cx:pt>
          <cx:pt idx="703">207.54499999999999</cx:pt>
          <cx:pt idx="704">207.13300000000001</cx:pt>
          <cx:pt idx="705">208.435</cx:pt>
          <cx:pt idx="706">209.51599999999999</cx:pt>
          <cx:pt idx="707">208.505</cx:pt>
          <cx:pt idx="708">140.505</cx:pt>
          <cx:pt idx="709">126.446</cx:pt>
          <cx:pt idx="710">210.55099999999999</cx:pt>
          <cx:pt idx="711">210.57599999999999</cx:pt>
          <cx:pt idx="712">209.803</cx:pt>
          <cx:pt idx="713">210.10900000000001</cx:pt>
          <cx:pt idx="714">210.01300000000001</cx:pt>
          <cx:pt idx="715">210.26499999999999</cx:pt>
          <cx:pt idx="716">210.83799999999999</cx:pt>
          <cx:pt idx="717">209.02000000000001</cx:pt>
          <cx:pt idx="718">210.08600000000001</cx:pt>
          <cx:pt idx="719">208.65299999999999</cx:pt>
          <cx:pt idx="720">208.42099999999999</cx:pt>
          <cx:pt idx="721">207.77199999999999</cx:pt>
          <cx:pt idx="722">209.25299999999999</cx:pt>
          <cx:pt idx="723">207.02099999999999</cx:pt>
          <cx:pt idx="724">207.62100000000001</cx:pt>
          <cx:pt idx="725">205.40600000000001</cx:pt>
          <cx:pt idx="726">203.07599999999999</cx:pt>
          <cx:pt idx="727">200.642</cx:pt>
          <cx:pt idx="728">198.197</cx:pt>
          <cx:pt idx="729">207.94499999999999</cx:pt>
          <cx:pt idx="730">206.56399999999999</cx:pt>
          <cx:pt idx="731">209.40199999999999</cx:pt>
          <cx:pt idx="732">210.48699999999999</cx:pt>
          <cx:pt idx="733">208.72300000000001</cx:pt>
          <cx:pt idx="734">208.80600000000001</cx:pt>
          <cx:pt idx="735">207.96199999999999</cx:pt>
          <cx:pt idx="736">208.62899999999999</cx:pt>
          <cx:pt idx="737">207.858</cx:pt>
          <cx:pt idx="738">208.54400000000001</cx:pt>
          <cx:pt idx="739">207.042</cx:pt>
          <cx:pt idx="740">207.45599999999999</cx:pt>
          <cx:pt idx="741">204.90199999999999</cx:pt>
          <cx:pt idx="742">203.209</cx:pt>
          <cx:pt idx="743">200.53</cx:pt>
          <cx:pt idx="744">199.15100000000001</cx:pt>
          <cx:pt idx="745">208.40299999999999</cx:pt>
          <cx:pt idx="746">205.05699999999999</cx:pt>
          <cx:pt idx="747">194.05000000000001</cx:pt>
          <cx:pt idx="748">206.00200000000001</cx:pt>
          <cx:pt idx="749">206.20599999999999</cx:pt>
          <cx:pt idx="750">203.458</cx:pt>
          <cx:pt idx="751">204.946</cx:pt>
          <cx:pt idx="752">221.499</cx:pt>
          <cx:pt idx="753">221.869</cx:pt>
          <cx:pt idx="754">217.41</cx:pt>
          <cx:pt idx="755">217.68299999999999</cx:pt>
          <cx:pt idx="756">218.02799999999999</cx:pt>
          <cx:pt idx="757">216.15199999999999</cx:pt>
          <cx:pt idx="758">217.70699999999999</cx:pt>
          <cx:pt idx="759">216.32599999999999</cx:pt>
          <cx:pt idx="760">216.03899999999999</cx:pt>
          <cx:pt idx="761">217.43700000000001</cx:pt>
          <cx:pt idx="762">213.93100000000001</cx:pt>
          <cx:pt idx="763">210.77500000000001</cx:pt>
          <cx:pt idx="764">203.66300000000001</cx:pt>
          <cx:pt idx="765">218.27000000000001</cx:pt>
          <cx:pt idx="766">212.86000000000001</cx:pt>
          <cx:pt idx="767">216.97</cx:pt>
          <cx:pt idx="768">218.98099999999999</cx:pt>
          <cx:pt idx="769">217.435</cx:pt>
          <cx:pt idx="770">188.363</cx:pt>
          <cx:pt idx="771">210.96100000000001</cx:pt>
          <cx:pt idx="772">211.09800000000001</cx:pt>
          <cx:pt idx="773">209.791</cx:pt>
          <cx:pt idx="774">208.73099999999999</cx:pt>
          <cx:pt idx="775">209.96100000000001</cx:pt>
          <cx:pt idx="776">208.82900000000001</cx:pt>
          <cx:pt idx="777">209.17400000000001</cx:pt>
          <cx:pt idx="778">209.15899999999999</cx:pt>
          <cx:pt idx="779">209.25</cx:pt>
          <cx:pt idx="780">207.27500000000001</cx:pt>
          <cx:pt idx="781">206.58099999999999</cx:pt>
          <cx:pt idx="782">208.95099999999999</cx:pt>
          <cx:pt idx="783">207.595</cx:pt>
          <cx:pt idx="784">208.363</cx:pt>
          <cx:pt idx="785">206.989</cx:pt>
          <cx:pt idx="786">204.82300000000001</cx:pt>
          <cx:pt idx="787">205.542</cx:pt>
          <cx:pt idx="788">200.363</cx:pt>
          <cx:pt idx="789">205.77000000000001</cx:pt>
          <cx:pt idx="790">196.11099999999999</cx:pt>
          <cx:pt idx="791">202.77799999999999</cx:pt>
          <cx:pt idx="792">201.226</cx:pt>
          <cx:pt idx="793">200.285</cx:pt>
          <cx:pt idx="794">199.065</cx:pt>
          <cx:pt idx="795">200.41499999999999</cx:pt>
          <cx:pt idx="796">197.25800000000001</cx:pt>
          <cx:pt idx="797">199.35400000000001</cx:pt>
          <cx:pt idx="798">198.04400000000001</cx:pt>
          <cx:pt idx="799">197.07900000000001</cx:pt>
          <cx:pt idx="800">197.256</cx:pt>
          <cx:pt idx="801">197.084</cx:pt>
          <cx:pt idx="802">196.96600000000001</cx:pt>
          <cx:pt idx="803">194.05199999999999</cx:pt>
          <cx:pt idx="804">194.20699999999999</cx:pt>
          <cx:pt idx="805">197.98500000000001</cx:pt>
          <cx:pt idx="806">198.06100000000001</cx:pt>
          <cx:pt idx="807">191.63999999999999</cx:pt>
          <cx:pt idx="808">190.63900000000001</cx:pt>
          <cx:pt idx="809">197.06899999999999</cx:pt>
          <cx:pt idx="810">196.00399999999999</cx:pt>
          <cx:pt idx="811">194.233</cx:pt>
          <cx:pt idx="812">128.25399999999999</cx:pt>
          <cx:pt idx="813">217.108</cx:pt>
          <cx:pt idx="814">216.54599999999999</cx:pt>
          <cx:pt idx="815">216.09399999999999</cx:pt>
          <cx:pt idx="816">217.31999999999999</cx:pt>
          <cx:pt idx="817">215.328</cx:pt>
          <cx:pt idx="818">215.30099999999999</cx:pt>
          <cx:pt idx="819">215.21199999999999</cx:pt>
          <cx:pt idx="820">213.91300000000001</cx:pt>
          <cx:pt idx="821">213.827</cx:pt>
          <cx:pt idx="822">212.28800000000001</cx:pt>
          <cx:pt idx="823">213.935</cx:pt>
          <cx:pt idx="824">213.417</cx:pt>
          <cx:pt idx="825">212.15000000000001</cx:pt>
          <cx:pt idx="826">213.93199999999999</cx:pt>
          <cx:pt idx="827">212.226</cx:pt>
          <cx:pt idx="828">210.14500000000001</cx:pt>
          <cx:pt idx="829">207.15000000000001</cx:pt>
          <cx:pt idx="830">209.44</cx:pt>
          <cx:pt idx="831">212.08199999999999</cx:pt>
          <cx:pt idx="832">211.86699999999999</cx:pt>
          <cx:pt idx="833">209.571</cx:pt>
          <cx:pt idx="834">202.17699999999999</cx:pt>
          <cx:pt idx="835">158.898</cx:pt>
          <cx:pt idx="836">158.19300000000001</cx:pt>
          <cx:pt idx="837">154.452</cx:pt>
          <cx:pt idx="838">155.50899999999999</cx:pt>
          <cx:pt idx="839">160.01400000000001</cx:pt>
          <cx:pt idx="840">158.37899999999999</cx:pt>
          <cx:pt idx="841">155.511</cx:pt>
          <cx:pt idx="842">155.06800000000001</cx:pt>
          <cx:pt idx="843">156.946</cx:pt>
          <cx:pt idx="844">154.828</cx:pt>
          <cx:pt idx="845">155.54900000000001</cx:pt>
          <cx:pt idx="846">154.94200000000001</cx:pt>
          <cx:pt idx="847">155.18600000000001</cx:pt>
          <cx:pt idx="848">154.61500000000001</cx:pt>
          <cx:pt idx="849">155.49100000000001</cx:pt>
          <cx:pt idx="850">152.00200000000001</cx:pt>
          <cx:pt idx="851">155.791</cx:pt>
          <cx:pt idx="852">154.292</cx:pt>
          <cx:pt idx="853">155.696</cx:pt>
          <cx:pt idx="854">159.62799999999999</cx:pt>
          <cx:pt idx="855">158.87899999999999</cx:pt>
          <cx:pt idx="856">152.602</cx:pt>
          <cx:pt idx="857">226.81100000000001</cx:pt>
          <cx:pt idx="858">225.88399999999999</cx:pt>
          <cx:pt idx="859">224.44</cx:pt>
          <cx:pt idx="860">225.04900000000001</cx:pt>
          <cx:pt idx="861">224.685</cx:pt>
          <cx:pt idx="862">223.57499999999999</cx:pt>
          <cx:pt idx="863">223.77500000000001</cx:pt>
          <cx:pt idx="864">223.19499999999999</cx:pt>
          <cx:pt idx="865">223.209</cx:pt>
          <cx:pt idx="866">222.38200000000001</cx:pt>
          <cx:pt idx="867">223.673</cx:pt>
          <cx:pt idx="868">220.34100000000001</cx:pt>
          <cx:pt idx="869">219.75</cx:pt>
          <cx:pt idx="870">221.08600000000001</cx:pt>
          <cx:pt idx="871">220.38800000000001</cx:pt>
          <cx:pt idx="872">218.672</cx:pt>
          <cx:pt idx="873">213.911</cx:pt>
          <cx:pt idx="874">212.32300000000001</cx:pt>
          <cx:pt idx="875">217.20699999999999</cx:pt>
          <cx:pt idx="876">206.815</cx:pt>
          <cx:pt idx="877">206.59200000000001</cx:pt>
          <cx:pt idx="878">207.006</cx:pt>
          <cx:pt idx="879">204.77099999999999</cx:pt>
          <cx:pt idx="880">203.078</cx:pt>
          <cx:pt idx="881">202.56700000000001</cx:pt>
          <cx:pt idx="882">202.69499999999999</cx:pt>
          <cx:pt idx="883">202.26400000000001</cx:pt>
          <cx:pt idx="884">201.274</cx:pt>
          <cx:pt idx="885">202.00200000000001</cx:pt>
          <cx:pt idx="886">202.37700000000001</cx:pt>
          <cx:pt idx="887">202.041</cx:pt>
          <cx:pt idx="888">201.07499999999999</cx:pt>
          <cx:pt idx="889">197.999</cx:pt>
          <cx:pt idx="890">195.05000000000001</cx:pt>
          <cx:pt idx="891">202.852</cx:pt>
          <cx:pt idx="892">199.251</cx:pt>
          <cx:pt idx="893">200.012</cx:pt>
          <cx:pt idx="894">198.012</cx:pt>
          <cx:pt idx="895">122.932</cx:pt>
          <cx:pt idx="896">207.52699999999999</cx:pt>
          <cx:pt idx="897">206.85900000000001</cx:pt>
          <cx:pt idx="898">206.358</cx:pt>
          <cx:pt idx="899">205.96899999999999</cx:pt>
          <cx:pt idx="900">205.83699999999999</cx:pt>
          <cx:pt idx="901">205.012</cx:pt>
          <cx:pt idx="902">201.94200000000001</cx:pt>
          <cx:pt idx="903">203.149</cx:pt>
          <cx:pt idx="904">202.005</cx:pt>
          <cx:pt idx="905">206.09299999999999</cx:pt>
          <cx:pt idx="906">201.94</cx:pt>
          <cx:pt idx="907">204.11699999999999</cx:pt>
          <cx:pt idx="908">183.958</cx:pt>
          <cx:pt idx="909">145.38399999999999</cx:pt>
          <cx:pt idx="910">121.027</cx:pt>
          <cx:pt idx="911">205.93100000000001</cx:pt>
          <cx:pt idx="912">204.18600000000001</cx:pt>
          <cx:pt idx="913">205.851</cx:pt>
          <cx:pt idx="914">204.084</cx:pt>
          <cx:pt idx="915">204.32499999999999</cx:pt>
          <cx:pt idx="916">203.435</cx:pt>
          <cx:pt idx="917">204.56800000000001</cx:pt>
          <cx:pt idx="918">201.494</cx:pt>
          <cx:pt idx="919">201.06299999999999</cx:pt>
          <cx:pt idx="920">201.84</cx:pt>
          <cx:pt idx="921">203.83000000000001</cx:pt>
          <cx:pt idx="922">201.089</cx:pt>
          <cx:pt idx="923">202.95699999999999</cx:pt>
          <cx:pt idx="924">201.52699999999999</cx:pt>
          <cx:pt idx="925">200.10499999999999</cx:pt>
          <cx:pt idx="926">198.215</cx:pt>
          <cx:pt idx="927">202.262</cx:pt>
          <cx:pt idx="928">201.36600000000001</cx:pt>
          <cx:pt idx="929">203.49000000000001</cx:pt>
          <cx:pt idx="930">198.262</cx:pt>
          <cx:pt idx="931">194.452</cx:pt>
          <cx:pt idx="932">215.65000000000001</cx:pt>
          <cx:pt idx="933">215.55099999999999</cx:pt>
          <cx:pt idx="934">215.31700000000001</cx:pt>
          <cx:pt idx="935">214.35599999999999</cx:pt>
          <cx:pt idx="936">213.13999999999999</cx:pt>
          <cx:pt idx="937">213.90199999999999</cx:pt>
          <cx:pt idx="938">214.386</cx:pt>
          <cx:pt idx="939">211.87</cx:pt>
          <cx:pt idx="940">214.50899999999999</cx:pt>
          <cx:pt idx="941">212.72399999999999</cx:pt>
          <cx:pt idx="942">211.62</cx:pt>
          <cx:pt idx="943">212.60599999999999</cx:pt>
          <cx:pt idx="944">214.37200000000001</cx:pt>
          <cx:pt idx="945">207.351</cx:pt>
          <cx:pt idx="946">208.68899999999999</cx:pt>
          <cx:pt idx="947">211.029</cx:pt>
          <cx:pt idx="948">207.74100000000001</cx:pt>
          <cx:pt idx="949">206.73699999999999</cx:pt>
          <cx:pt idx="950">210.441</cx:pt>
          <cx:pt idx="951">209.18199999999999</cx:pt>
          <cx:pt idx="952">185.23599999999999</cx:pt>
          <cx:pt idx="953">187.05500000000001</cx:pt>
          <cx:pt idx="954">183.816</cx:pt>
          <cx:pt idx="955">186.25299999999999</cx:pt>
          <cx:pt idx="956">180.09800000000001</cx:pt>
          <cx:pt idx="957">185.00999999999999</cx:pt>
          <cx:pt idx="958">188.845</cx:pt>
          <cx:pt idx="959">179.56100000000001</cx:pt>
          <cx:pt idx="960">178.86000000000001</cx:pt>
          <cx:pt idx="961">183.14099999999999</cx:pt>
          <cx:pt idx="962">182.86099999999999</cx:pt>
          <cx:pt idx="963">183.863</cx:pt>
          <cx:pt idx="964">173.39599999999999</cx:pt>
          <cx:pt idx="965">176.40000000000001</cx:pt>
          <cx:pt idx="966">168.33799999999999</cx:pt>
          <cx:pt idx="967">159.53700000000001</cx:pt>
          <cx:pt idx="968">159.36699999999999</cx:pt>
          <cx:pt idx="969">165.06100000000001</cx:pt>
          <cx:pt idx="970">159.78999999999999</cx:pt>
          <cx:pt idx="971">178.90899999999999</cx:pt>
          <cx:pt idx="972">218.06700000000001</cx:pt>
          <cx:pt idx="973">217.76599999999999</cx:pt>
          <cx:pt idx="974">218.36000000000001</cx:pt>
          <cx:pt idx="975">217.202</cx:pt>
          <cx:pt idx="976">216.018</cx:pt>
          <cx:pt idx="977">217.02600000000001</cx:pt>
          <cx:pt idx="978">215.715</cx:pt>
          <cx:pt idx="979">216.56800000000001</cx:pt>
          <cx:pt idx="980">213.40600000000001</cx:pt>
          <cx:pt idx="981">213.31100000000001</cx:pt>
          <cx:pt idx="982">213.46000000000001</cx:pt>
          <cx:pt idx="983">214.179</cx:pt>
          <cx:pt idx="984">213.679</cx:pt>
          <cx:pt idx="985">212.72800000000001</cx:pt>
          <cx:pt idx="986">213.458</cx:pt>
          <cx:pt idx="987">212.56800000000001</cx:pt>
          <cx:pt idx="988">209.30099999999999</cx:pt>
          <cx:pt idx="989">213.351</cx:pt>
          <cx:pt idx="990">208.11500000000001</cx:pt>
          <cx:pt idx="991">208.542</cx:pt>
          <cx:pt idx="992">252.55500000000001</cx:pt>
          <cx:pt idx="993">252.60400000000001</cx:pt>
          <cx:pt idx="994">250.92699999999999</cx:pt>
          <cx:pt idx="995">249.40799999999999</cx:pt>
          <cx:pt idx="996">249.70400000000001</cx:pt>
          <cx:pt idx="997">248.881</cx:pt>
          <cx:pt idx="998">248.65899999999999</cx:pt>
          <cx:pt idx="999">250.375</cx:pt>
          <cx:pt idx="1000">251.25299999999999</cx:pt>
          <cx:pt idx="1001">247.69</cx:pt>
          <cx:pt idx="1002">246.595</cx:pt>
          <cx:pt idx="1003">245.39599999999999</cx:pt>
          <cx:pt idx="1004">245.07900000000001</cx:pt>
          <cx:pt idx="1005">246.03299999999999</cx:pt>
          <cx:pt idx="1006">245.821</cx:pt>
          <cx:pt idx="1007">243.41399999999999</cx:pt>
          <cx:pt idx="1008">243.93199999999999</cx:pt>
          <cx:pt idx="1009">245.86500000000001</cx:pt>
          <cx:pt idx="1010">250.89599999999999</cx:pt>
          <cx:pt idx="1011">249.155</cx:pt>
          <cx:pt idx="1012">240.96199999999999</cx:pt>
          <cx:pt idx="1013">244.31</cx:pt>
          <cx:pt idx="1014">199.11699999999999</cx:pt>
          <cx:pt idx="1015">201.09</cx:pt>
          <cx:pt idx="1016">197.55500000000001</cx:pt>
          <cx:pt idx="1017">197.80600000000001</cx:pt>
          <cx:pt idx="1018">197.91999999999999</cx:pt>
          <cx:pt idx="1019">196.72900000000001</cx:pt>
          <cx:pt idx="1020">197.88999999999999</cx:pt>
          <cx:pt idx="1021">196.41800000000001</cx:pt>
          <cx:pt idx="1022">195.16399999999999</cx:pt>
          <cx:pt idx="1023">192.93600000000001</cx:pt>
          <cx:pt idx="1024">195.316</cx:pt>
          <cx:pt idx="1025">196.62700000000001</cx:pt>
          <cx:pt idx="1026">195.857</cx:pt>
          <cx:pt idx="1027">196.863</cx:pt>
          <cx:pt idx="1028">193.36799999999999</cx:pt>
          <cx:pt idx="1029">192.67699999999999</cx:pt>
          <cx:pt idx="1030">196.583</cx:pt>
          <cx:pt idx="1031">197.42599999999999</cx:pt>
          <cx:pt idx="1032">187.27099999999999</cx:pt>
          <cx:pt idx="1033">186.25899999999999</cx:pt>
          <cx:pt idx="1034">188.518</cx:pt>
          <cx:pt idx="1035">194.56999999999999</cx:pt>
          <cx:pt idx="1036">225.572</cx:pt>
          <cx:pt idx="1037">224.07300000000001</cx:pt>
          <cx:pt idx="1038">223.43199999999999</cx:pt>
          <cx:pt idx="1039">223.702</cx:pt>
          <cx:pt idx="1040">223.958</cx:pt>
          <cx:pt idx="1041">222.71299999999999</cx:pt>
          <cx:pt idx="1042">223.32900000000001</cx:pt>
          <cx:pt idx="1043">221.16</cx:pt>
          <cx:pt idx="1044">223.56299999999999</cx:pt>
          <cx:pt idx="1045">220.51400000000001</cx:pt>
          <cx:pt idx="1046">222.11199999999999</cx:pt>
          <cx:pt idx="1047">222.227</cx:pt>
          <cx:pt idx="1048">219.82499999999999</cx:pt>
          <cx:pt idx="1049">222.08600000000001</cx:pt>
          <cx:pt idx="1050">219.864</cx:pt>
          <cx:pt idx="1051">219.45400000000001</cx:pt>
          <cx:pt idx="1052">218.68700000000001</cx:pt>
          <cx:pt idx="1053">221.078</cx:pt>
          <cx:pt idx="1054">219.84100000000001</cx:pt>
          <cx:pt idx="1055">225.28999999999999</cx:pt>
          <cx:pt idx="1056">219.934</cx:pt>
          <cx:pt idx="1057">217.68000000000001</cx:pt>
          <cx:pt idx="1058">212.857</cx:pt>
          <cx:pt idx="1059">212.61199999999999</cx:pt>
          <cx:pt idx="1060">212.34399999999999</cx:pt>
          <cx:pt idx="1061">214.96600000000001</cx:pt>
          <cx:pt idx="1062">211.68299999999999</cx:pt>
          <cx:pt idx="1063">212.14599999999999</cx:pt>
          <cx:pt idx="1064">211.36600000000001</cx:pt>
          <cx:pt idx="1065">210.14599999999999</cx:pt>
          <cx:pt idx="1066">209.29599999999999</cx:pt>
          <cx:pt idx="1067">211.33699999999999</cx:pt>
          <cx:pt idx="1068">210.018</cx:pt>
          <cx:pt idx="1069">210.47999999999999</cx:pt>
          <cx:pt idx="1070">210.517</cx:pt>
          <cx:pt idx="1071">207.96600000000001</cx:pt>
          <cx:pt idx="1072">208.471</cx:pt>
          <cx:pt idx="1073">211.40100000000001</cx:pt>
          <cx:pt idx="1074">209.166</cx:pt>
          <cx:pt idx="1075">203.989</cx:pt>
          <cx:pt idx="1076">207.15700000000001</cx:pt>
          <cx:pt idx="1077">201.892</cx:pt>
          <cx:pt idx="1078">222.001</cx:pt>
          <cx:pt idx="1079">221.386</cx:pt>
          <cx:pt idx="1080">222.80699999999999</cx:pt>
          <cx:pt idx="1081">220.21899999999999</cx:pt>
          <cx:pt idx="1082">220.72</cx:pt>
          <cx:pt idx="1083">220.976</cx:pt>
          <cx:pt idx="1084">220.37899999999999</cx:pt>
          <cx:pt idx="1085">221.32900000000001</cx:pt>
          <cx:pt idx="1086">219.142</cx:pt>
          <cx:pt idx="1087">219.70400000000001</cx:pt>
          <cx:pt idx="1088">221.316</cx:pt>
          <cx:pt idx="1089">220.61099999999999</cx:pt>
          <cx:pt idx="1090">217.571</cx:pt>
          <cx:pt idx="1091">217.244</cx:pt>
          <cx:pt idx="1092">217.01400000000001</cx:pt>
          <cx:pt idx="1093">214.505</cx:pt>
          <cx:pt idx="1094">205.60400000000001</cx:pt>
          <cx:pt idx="1095">221.31399999999999</cx:pt>
          <cx:pt idx="1096">219.803</cx:pt>
          <cx:pt idx="1097">204.96000000000001</cx:pt>
          <cx:pt idx="1098">208.08099999999999</cx:pt>
          <cx:pt idx="1099">208.261</cx:pt>
          <cx:pt idx="1100">208.48699999999999</cx:pt>
          <cx:pt idx="1101">206.60300000000001</cx:pt>
          <cx:pt idx="1102">207.16900000000001</cx:pt>
          <cx:pt idx="1103">206.16499999999999</cx:pt>
          <cx:pt idx="1104">205.75700000000001</cx:pt>
          <cx:pt idx="1105">205.92699999999999</cx:pt>
          <cx:pt idx="1106">208.98699999999999</cx:pt>
          <cx:pt idx="1107">205.27000000000001</cx:pt>
          <cx:pt idx="1108">199.881</cx:pt>
          <cx:pt idx="1109">198.68899999999999</cx:pt>
          <cx:pt idx="1110">194.74700000000001</cx:pt>
          <cx:pt idx="1111">205.97800000000001</cx:pt>
          <cx:pt idx="1112">207.46899999999999</cx:pt>
          <cx:pt idx="1113">207.80600000000001</cx:pt>
          <cx:pt idx="1114">203.499</cx:pt>
          <cx:pt idx="1115">203.803</cx:pt>
          <cx:pt idx="1116">196.65700000000001</cx:pt>
          <cx:pt idx="1117">192.69200000000001</cx:pt>
          <cx:pt idx="1118">212.43600000000001</cx:pt>
          <cx:pt idx="1119">211.03</cx:pt>
          <cx:pt idx="1120">212.184</cx:pt>
          <cx:pt idx="1121">210.21299999999999</cx:pt>
          <cx:pt idx="1122">213.054</cx:pt>
          <cx:pt idx="1123">209.30000000000001</cx:pt>
          <cx:pt idx="1124">208.76400000000001</cx:pt>
          <cx:pt idx="1125">208.56100000000001</cx:pt>
          <cx:pt idx="1126">209.55000000000001</cx:pt>
          <cx:pt idx="1127">203.49199999999999</cx:pt>
          <cx:pt idx="1128">208.47</cx:pt>
          <cx:pt idx="1129">202.03999999999999</cx:pt>
          <cx:pt idx="1130">201.03800000000001</cx:pt>
          <cx:pt idx="1131">210.83199999999999</cx:pt>
          <cx:pt idx="1132">209.21700000000001</cx:pt>
          <cx:pt idx="1133">209.37200000000001</cx:pt>
          <cx:pt idx="1134">209.75299999999999</cx:pt>
          <cx:pt idx="1135">200.78299999999999</cx:pt>
          <cx:pt idx="1136">199.75999999999999</cx:pt>
          <cx:pt idx="1137">213.619</cx:pt>
          <cx:pt idx="1138">216.946</cx:pt>
          <cx:pt idx="1139">213.90199999999999</cx:pt>
          <cx:pt idx="1140">211.37100000000001</cx:pt>
          <cx:pt idx="1141">211.358</cx:pt>
          <cx:pt idx="1142">211.62299999999999</cx:pt>
          <cx:pt idx="1143">210.364</cx:pt>
          <cx:pt idx="1144">212.71000000000001</cx:pt>
          <cx:pt idx="1145">210.83600000000001</cx:pt>
          <cx:pt idx="1146">212.41999999999999</cx:pt>
          <cx:pt idx="1147">209.81299999999999</cx:pt>
          <cx:pt idx="1148">211.17699999999999</cx:pt>
          <cx:pt idx="1149">209.62</cx:pt>
          <cx:pt idx="1150">203.143</cx:pt>
          <cx:pt idx="1151">210.32499999999999</cx:pt>
          <cx:pt idx="1152">213.20099999999999</cx:pt>
          <cx:pt idx="1153">201.041</cx:pt>
          <cx:pt idx="1154">207.30500000000001</cx:pt>
          <cx:pt idx="1155">214.98699999999999</cx:pt>
          <cx:pt idx="1156">213.01599999999999</cx:pt>
          <cx:pt idx="1157">219.24000000000001</cx:pt>
          <cx:pt idx="1158">218.89099999999999</cx:pt>
          <cx:pt idx="1159">217.417</cx:pt>
          <cx:pt idx="1160">217.82900000000001</cx:pt>
          <cx:pt idx="1161">220.21299999999999</cx:pt>
          <cx:pt idx="1162">217</cx:pt>
          <cx:pt idx="1163">219.83600000000001</cx:pt>
          <cx:pt idx="1164">216.476</cx:pt>
          <cx:pt idx="1165">215.88900000000001</cx:pt>
          <cx:pt idx="1166">217.68700000000001</cx:pt>
          <cx:pt idx="1167">216.88399999999999</cx:pt>
          <cx:pt idx="1168">210.85499999999999</cx:pt>
          <cx:pt idx="1169">208.90899999999999</cx:pt>
          <cx:pt idx="1170">214.696</cx:pt>
          <cx:pt idx="1171">220.19300000000001</cx:pt>
          <cx:pt idx="1172">207.892</cx:pt>
          <cx:pt idx="1173">205.98699999999999</cx:pt>
          <cx:pt idx="1174">209.69499999999999</cx:pt>
          <cx:pt idx="1175">158.375</cx:pt>
          <cx:pt idx="1176">155.834</cx:pt>
          <cx:pt idx="1177">156.214</cx:pt>
          <cx:pt idx="1178">156.971</cx:pt>
          <cx:pt idx="1179">155.34200000000001</cx:pt>
          <cx:pt idx="1180">156.01400000000001</cx:pt>
          <cx:pt idx="1181">158.53999999999999</cx:pt>
          <cx:pt idx="1182">156.32599999999999</cx:pt>
          <cx:pt idx="1183">154.55199999999999</cx:pt>
          <cx:pt idx="1184">156.53800000000001</cx:pt>
          <cx:pt idx="1185">155.184</cx:pt>
          <cx:pt idx="1186">156.61099999999999</cx:pt>
          <cx:pt idx="1187">148.90899999999999</cx:pt>
          <cx:pt idx="1188">149.85599999999999</cx:pt>
          <cx:pt idx="1189">154.09399999999999</cx:pt>
          <cx:pt idx="1190">152.131</cx:pt>
          <cx:pt idx="1191">154.762</cx:pt>
          <cx:pt idx="1192">146.59999999999999</cx:pt>
          <cx:pt idx="1193">204.30500000000001</cx:pt>
          <cx:pt idx="1194">203.38</cx:pt>
          <cx:pt idx="1195">203.59399999999999</cx:pt>
          <cx:pt idx="1196">202.97399999999999</cx:pt>
          <cx:pt idx="1197">202.53700000000001</cx:pt>
          <cx:pt idx="1198">202.084</cx:pt>
          <cx:pt idx="1199">201.86600000000001</cx:pt>
          <cx:pt idx="1200">201.928</cx:pt>
          <cx:pt idx="1201">201.506</cx:pt>
          <cx:pt idx="1202">201.542</cx:pt>
          <cx:pt idx="1203">203.791</cx:pt>
          <cx:pt idx="1204">201.68600000000001</cx:pt>
          <cx:pt idx="1205">200.17400000000001</cx:pt>
          <cx:pt idx="1206">200.72499999999999</cx:pt>
          <cx:pt idx="1207">198.37</cx:pt>
          <cx:pt idx="1208">198.65299999999999</cx:pt>
          <cx:pt idx="1209">194.98500000000001</cx:pt>
          <cx:pt idx="1210">193.98699999999999</cx:pt>
          <cx:pt idx="1211">202.04900000000001</cx:pt>
          <cx:pt idx="1212">211.06100000000001</cx:pt>
          <cx:pt idx="1213">209.697</cx:pt>
          <cx:pt idx="1214">207.99600000000001</cx:pt>
          <cx:pt idx="1215">206.55099999999999</cx:pt>
          <cx:pt idx="1216">208.214</cx:pt>
          <cx:pt idx="1217">207.04400000000001</cx:pt>
          <cx:pt idx="1218">205.45400000000001</cx:pt>
          <cx:pt idx="1219">205.76400000000001</cx:pt>
          <cx:pt idx="1220">206.72300000000001</cx:pt>
          <cx:pt idx="1221">202.98400000000001</cx:pt>
          <cx:pt idx="1222">200.09100000000001</cx:pt>
          <cx:pt idx="1223">206.922</cx:pt>
          <cx:pt idx="1224">208.80099999999999</cx:pt>
          <cx:pt idx="1225">207.249</cx:pt>
          <cx:pt idx="1226">206.45400000000001</cx:pt>
          <cx:pt idx="1227">199.46299999999999</cx:pt>
          <cx:pt idx="1228">210.09200000000001</cx:pt>
          <cx:pt idx="1229">209.63499999999999</cx:pt>
          <cx:pt idx="1230">203.851</cx:pt>
          <cx:pt idx="1231">210.518</cx:pt>
          <cx:pt idx="1232">211.07400000000001</cx:pt>
          <cx:pt idx="1233">210.626</cx:pt>
          <cx:pt idx="1234">206.059</cx:pt>
          <cx:pt idx="1235">205.68600000000001</cx:pt>
          <cx:pt idx="1236">204.191</cx:pt>
          <cx:pt idx="1237">202.59299999999999</cx:pt>
          <cx:pt idx="1238">207.571</cx:pt>
          <cx:pt idx="1239">207.785</cx:pt>
          <cx:pt idx="1240">204.333</cx:pt>
          <cx:pt idx="1241">205.14099999999999</cx:pt>
          <cx:pt idx="1242">204.12799999999999</cx:pt>
          <cx:pt idx="1243">204.86799999999999</cx:pt>
          <cx:pt idx="1244">203.316</cx:pt>
          <cx:pt idx="1245">204</cx:pt>
          <cx:pt idx="1246">203.68899999999999</cx:pt>
          <cx:pt idx="1247">204.60499999999999</cx:pt>
          <cx:pt idx="1248">203.77000000000001</cx:pt>
          <cx:pt idx="1249">202.55799999999999</cx:pt>
          <cx:pt idx="1250">198.48500000000001</cx:pt>
          <cx:pt idx="1251">203.31800000000001</cx:pt>
          <cx:pt idx="1252">198.108</cx:pt>
          <cx:pt idx="1253">207.154</cx:pt>
          <cx:pt idx="1254">195.858</cx:pt>
          <cx:pt idx="1255">194.958</cx:pt>
          <cx:pt idx="1256">204.09399999999999</cx:pt>
          <cx:pt idx="1257">229.33799999999999</cx:pt>
          <cx:pt idx="1258">227.84700000000001</cx:pt>
          <cx:pt idx="1259">229.90199999999999</cx:pt>
          <cx:pt idx="1260">228.041</cx:pt>
          <cx:pt idx="1261">225.721</cx:pt>
          <cx:pt idx="1262">226.59999999999999</cx:pt>
          <cx:pt idx="1263">224.874</cx:pt>
          <cx:pt idx="1264">225.81200000000001</cx:pt>
          <cx:pt idx="1265">225.39400000000001</cx:pt>
          <cx:pt idx="1266">224.42699999999999</cx:pt>
          <cx:pt idx="1267">222.20400000000001</cx:pt>
          <cx:pt idx="1268">222.02000000000001</cx:pt>
          <cx:pt idx="1269">222.744</cx:pt>
          <cx:pt idx="1270">222.41999999999999</cx:pt>
          <cx:pt idx="1271">222.58799999999999</cx:pt>
          <cx:pt idx="1272">224.19499999999999</cx:pt>
          <cx:pt idx="1273">219.68199999999999</cx:pt>
          <cx:pt idx="1274">214.75</cx:pt>
          <cx:pt idx="1275">213.98699999999999</cx:pt>
          <cx:pt idx="1276">217.08000000000001</cx:pt>
          <cx:pt idx="1277">218.86600000000001</cx:pt>
          <cx:pt idx="1278">217.011</cx:pt>
          <cx:pt idx="1279">217.11099999999999</cx:pt>
          <cx:pt idx="1280">216.977</cx:pt>
          <cx:pt idx="1281">216.381</cx:pt>
          <cx:pt idx="1282">216.45500000000001</cx:pt>
          <cx:pt idx="1283">216</cx:pt>
          <cx:pt idx="1284">215.845</cx:pt>
          <cx:pt idx="1285">215.99199999999999</cx:pt>
          <cx:pt idx="1286">215.16800000000001</cx:pt>
          <cx:pt idx="1287">214.946</cx:pt>
          <cx:pt idx="1288">214.61500000000001</cx:pt>
          <cx:pt idx="1289">209.96299999999999</cx:pt>
          <cx:pt idx="1290">215.31999999999999</cx:pt>
          <cx:pt idx="1291">213.511</cx:pt>
          <cx:pt idx="1292">210.535</cx:pt>
          <cx:pt idx="1293">210.821</cx:pt>
          <cx:pt idx="1294">208.369</cx:pt>
          <cx:pt idx="1295">214.39699999999999</cx:pt>
          <cx:pt idx="1296">219.92400000000001</cx:pt>
          <cx:pt idx="1297">194.18600000000001</cx:pt>
          <cx:pt idx="1298">193.57300000000001</cx:pt>
          <cx:pt idx="1299">192.63399999999999</cx:pt>
          <cx:pt idx="1300">192.70699999999999</cx:pt>
          <cx:pt idx="1301">191.38800000000001</cx:pt>
          <cx:pt idx="1302">192.21199999999999</cx:pt>
          <cx:pt idx="1303">191.279</cx:pt>
          <cx:pt idx="1304">191.405</cx:pt>
          <cx:pt idx="1305">191.15700000000001</cx:pt>
          <cx:pt idx="1306">190.55099999999999</cx:pt>
          <cx:pt idx="1307">190.285</cx:pt>
          <cx:pt idx="1308">186.76499999999999</cx:pt>
          <cx:pt idx="1309">186.042</cx:pt>
          <cx:pt idx="1310">189.90899999999999</cx:pt>
          <cx:pt idx="1311">183.48400000000001</cx:pt>
          <cx:pt idx="1312">189.749</cx:pt>
          <cx:pt idx="1313">194.143</cx:pt>
          <cx:pt idx="1314">184.148</cx:pt>
          <cx:pt idx="1315">226</cx:pt>
          <cx:pt idx="1316">224.69399999999999</cx:pt>
          <cx:pt idx="1317">226.69300000000001</cx:pt>
          <cx:pt idx="1318">224.48400000000001</cx:pt>
          <cx:pt idx="1319">223.99799999999999</cx:pt>
          <cx:pt idx="1320">222.989</cx:pt>
          <cx:pt idx="1321">222.37200000000001</cx:pt>
          <cx:pt idx="1322">222.483</cx:pt>
          <cx:pt idx="1323">223.81999999999999</cx:pt>
          <cx:pt idx="1324">221.81299999999999</cx:pt>
          <cx:pt idx="1325">220.96600000000001</cx:pt>
          <cx:pt idx="1326">220.81899999999999</cx:pt>
          <cx:pt idx="1327">215.364</cx:pt>
          <cx:pt idx="1328">215.227</cx:pt>
          <cx:pt idx="1329">215.834</cx:pt>
          <cx:pt idx="1330">214.97200000000001</cx:pt>
          <cx:pt idx="1331">220.905</cx:pt>
          <cx:pt idx="1332">219.99000000000001</cx:pt>
          <cx:pt idx="1333">222.12299999999999</cx:pt>
          <cx:pt idx="1334">221.41399999999999</cx:pt>
          <cx:pt idx="1335">254.86099999999999</cx:pt>
          <cx:pt idx="1336">253.874</cx:pt>
          <cx:pt idx="1337">252.51900000000001</cx:pt>
          <cx:pt idx="1338">255.874</cx:pt>
          <cx:pt idx="1339">251.77500000000001</cx:pt>
          <cx:pt idx="1340">251.03200000000001</cx:pt>
          <cx:pt idx="1341">251.65600000000001</cx:pt>
          <cx:pt idx="1342">250.77600000000001</cx:pt>
          <cx:pt idx="1343">250.16200000000001</cx:pt>
          <cx:pt idx="1344">249.50700000000001</cx:pt>
          <cx:pt idx="1345">248.59100000000001</cx:pt>
          <cx:pt idx="1346">249.85900000000001</cx:pt>
          <cx:pt idx="1347">249.36000000000001</cx:pt>
          <cx:pt idx="1348">251.459</cx:pt>
          <cx:pt idx="1349">248.66499999999999</cx:pt>
          <cx:pt idx="1350">250.23400000000001</cx:pt>
          <cx:pt idx="1351">245.90000000000001</cx:pt>
          <cx:pt idx="1352">244.79400000000001</cx:pt>
          <cx:pt idx="1353">245.44800000000001</cx:pt>
          <cx:pt idx="1354">244.929</cx:pt>
          <cx:pt idx="1355">220.66200000000001</cx:pt>
          <cx:pt idx="1356">216.25200000000001</cx:pt>
          <cx:pt idx="1357">221.61000000000001</cx:pt>
          <cx:pt idx="1358">223.655</cx:pt>
          <cx:pt idx="1359">223.053</cx:pt>
          <cx:pt idx="1360">219.81</cx:pt>
          <cx:pt idx="1361">225.32900000000001</cx:pt>
          <cx:pt idx="1362">213.03200000000001</cx:pt>
          <cx:pt idx="1363">223.06899999999999</cx:pt>
          <cx:pt idx="1364">213.28200000000001</cx:pt>
          <cx:pt idx="1365">216.71100000000001</cx:pt>
          <cx:pt idx="1366">206.47999999999999</cx:pt>
          <cx:pt idx="1367">207.29599999999999</cx:pt>
          <cx:pt idx="1368">216.518</cx:pt>
          <cx:pt idx="1369">213.65799999999999</cx:pt>
          <cx:pt idx="1370">214.732</cx:pt>
          <cx:pt idx="1371">212.01599999999999</cx:pt>
          <cx:pt idx="1372">213.834</cx:pt>
          <cx:pt idx="1373">213.66999999999999</cx:pt>
          <cx:pt idx="1374">214.43100000000001</cx:pt>
          <cx:pt idx="1375">213.52199999999999</cx:pt>
          <cx:pt idx="1376">214.65100000000001</cx:pt>
          <cx:pt idx="1377">213.51300000000001</cx:pt>
          <cx:pt idx="1378">213.08199999999999</cx:pt>
          <cx:pt idx="1379">211.946</cx:pt>
          <cx:pt idx="1380">211.941</cx:pt>
          <cx:pt idx="1381">210.34899999999999</cx:pt>
          <cx:pt idx="1382">210.411</cx:pt>
          <cx:pt idx="1383">210.19499999999999</cx:pt>
          <cx:pt idx="1384">208.51599999999999</cx:pt>
          <cx:pt idx="1385">208.65899999999999</cx:pt>
          <cx:pt idx="1386">209.47399999999999</cx:pt>
          <cx:pt idx="1387">210.852</cx:pt>
          <cx:pt idx="1388">205.38800000000001</cx:pt>
          <cx:pt idx="1389">207.09100000000001</cx:pt>
          <cx:pt idx="1390">206.52000000000001</cx:pt>
          <cx:pt idx="1391">210.79400000000001</cx:pt>
          <cx:pt idx="1392">204.66999999999999</cx:pt>
          <cx:pt idx="1393">228.37200000000001</cx:pt>
          <cx:pt idx="1394">225.94800000000001</cx:pt>
          <cx:pt idx="1395">228.22499999999999</cx:pt>
          <cx:pt idx="1396">224.733</cx:pt>
          <cx:pt idx="1397">225.38300000000001</cx:pt>
          <cx:pt idx="1398">224.73099999999999</cx:pt>
          <cx:pt idx="1399">225.36099999999999</cx:pt>
          <cx:pt idx="1400">225.28299999999999</cx:pt>
          <cx:pt idx="1401">223.58699999999999</cx:pt>
          <cx:pt idx="1402">224.227</cx:pt>
          <cx:pt idx="1403">224.46600000000001</cx:pt>
          <cx:pt idx="1404">224.09299999999999</cx:pt>
          <cx:pt idx="1405">218.99799999999999</cx:pt>
          <cx:pt idx="1406">216.46799999999999</cx:pt>
          <cx:pt idx="1407">218.01900000000001</cx:pt>
          <cx:pt idx="1408">217.67400000000001</cx:pt>
          <cx:pt idx="1409">216.161</cx:pt>
          <cx:pt idx="1410">214.56999999999999</cx:pt>
          <cx:pt idx="1411">221.95599999999999</cx:pt>
          <cx:pt idx="1412">209.797</cx:pt>
          <cx:pt idx="1413">210.458</cx:pt>
          <cx:pt idx="1414">208.684</cx:pt>
          <cx:pt idx="1415">209.73599999999999</cx:pt>
          <cx:pt idx="1416">209.369</cx:pt>
          <cx:pt idx="1417">208.553</cx:pt>
          <cx:pt idx="1418">208.161</cx:pt>
          <cx:pt idx="1419">207.07400000000001</cx:pt>
          <cx:pt idx="1420">207.47</cx:pt>
          <cx:pt idx="1421">207.19</cx:pt>
          <cx:pt idx="1422">203.22</cx:pt>
          <cx:pt idx="1423">206.53999999999999</cx:pt>
          <cx:pt idx="1424">207.52500000000001</cx:pt>
          <cx:pt idx="1425">202.52600000000001</cx:pt>
          <cx:pt idx="1426">205.81200000000001</cx:pt>
          <cx:pt idx="1427">201.857</cx:pt>
          <cx:pt idx="1428">205.29499999999999</cx:pt>
          <cx:pt idx="1429">201.47800000000001</cx:pt>
          <cx:pt idx="1430">207.654</cx:pt>
          <cx:pt idx="1431">204.67400000000001</cx:pt>
          <cx:pt idx="1432">226.93299999999999</cx:pt>
          <cx:pt idx="1433">226.78800000000001</cx:pt>
          <cx:pt idx="1434">224.36500000000001</cx:pt>
          <cx:pt idx="1435">222.441</cx:pt>
          <cx:pt idx="1436">223.84399999999999</cx:pt>
          <cx:pt idx="1437">222.03200000000001</cx:pt>
          <cx:pt idx="1438">221.27799999999999</cx:pt>
          <cx:pt idx="1439">221.142</cx:pt>
          <cx:pt idx="1440">221.78700000000001</cx:pt>
          <cx:pt idx="1441">221.25999999999999</cx:pt>
          <cx:pt idx="1442">217.33600000000001</cx:pt>
          <cx:pt idx="1443">217.38499999999999</cx:pt>
          <cx:pt idx="1444">217.417</cx:pt>
          <cx:pt idx="1445">215.65899999999999</cx:pt>
          <cx:pt idx="1446">219.82300000000001</cx:pt>
          <cx:pt idx="1447">218.173</cx:pt>
          <cx:pt idx="1448">211.74100000000001</cx:pt>
          <cx:pt idx="1449">222.11000000000001</cx:pt>
          <cx:pt idx="1450">210.666</cx:pt>
          <cx:pt idx="1451">217.09800000000001</cx:pt>
          <cx:pt idx="1452">210.45099999999999</cx:pt>
          <cx:pt idx="1453">211.78200000000001</cx:pt>
          <cx:pt idx="1454">210.12299999999999</cx:pt>
          <cx:pt idx="1455">209.279</cx:pt>
          <cx:pt idx="1456">209.964</cx:pt>
          <cx:pt idx="1457">208.18299999999999</cx:pt>
          <cx:pt idx="1458">208.10499999999999</cx:pt>
          <cx:pt idx="1459">206.63499999999999</cx:pt>
          <cx:pt idx="1460">206.691</cx:pt>
          <cx:pt idx="1461">205.65299999999999</cx:pt>
          <cx:pt idx="1462">206.411</cx:pt>
          <cx:pt idx="1463">207.96799999999999</cx:pt>
          <cx:pt idx="1464">200.49600000000001</cx:pt>
          <cx:pt idx="1465">199.72499999999999</cx:pt>
          <cx:pt idx="1466">208.559</cx:pt>
          <cx:pt idx="1467">199.30199999999999</cx:pt>
          <cx:pt idx="1468">209.70599999999999</cx:pt>
          <cx:pt idx="1469">204.80500000000001</cx:pt>
          <cx:pt idx="1470">208.71600000000001</cx:pt>
          <cx:pt idx="1471">205.88499999999999</cx:pt>
          <cx:pt idx="1472">216.07400000000001</cx:pt>
          <cx:pt idx="1473">214.59100000000001</cx:pt>
          <cx:pt idx="1474">214.393</cx:pt>
          <cx:pt idx="1475">213.31200000000001</cx:pt>
          <cx:pt idx="1476">214.06100000000001</cx:pt>
          <cx:pt idx="1477">215.11600000000001</cx:pt>
          <cx:pt idx="1478">214.815</cx:pt>
          <cx:pt idx="1479">211.333</cx:pt>
          <cx:pt idx="1480">211.04900000000001</cx:pt>
          <cx:pt idx="1481">211.23699999999999</cx:pt>
          <cx:pt idx="1482">211.214</cx:pt>
          <cx:pt idx="1483">210.39099999999999</cx:pt>
          <cx:pt idx="1484">214.35300000000001</cx:pt>
          <cx:pt idx="1485">210.74799999999999</cx:pt>
          <cx:pt idx="1486">209.05099999999999</cx:pt>
          <cx:pt idx="1487">207.38800000000001</cx:pt>
          <cx:pt idx="1488">204.995</cx:pt>
          <cx:pt idx="1489">212.28999999999999</cx:pt>
          <cx:pt idx="1490">206.24100000000001</cx:pt>
          <cx:pt idx="1491">208.50800000000001</cx:pt>
          <cx:pt idx="1492">220.84999999999999</cx:pt>
          <cx:pt idx="1493">218.70099999999999</cx:pt>
          <cx:pt idx="1494">216.91399999999999</cx:pt>
          <cx:pt idx="1495">217.499</cx:pt>
          <cx:pt idx="1496">217.45599999999999</cx:pt>
          <cx:pt idx="1497">216.90600000000001</cx:pt>
          <cx:pt idx="1498">217.39500000000001</cx:pt>
          <cx:pt idx="1499">215.25800000000001</cx:pt>
          <cx:pt idx="1500">214.857</cx:pt>
          <cx:pt idx="1501">214.232</cx:pt>
          <cx:pt idx="1502">214.31999999999999</cx:pt>
          <cx:pt idx="1503">214.08699999999999</cx:pt>
          <cx:pt idx="1504">214.13900000000001</cx:pt>
          <cx:pt idx="1505">212.30600000000001</cx:pt>
          <cx:pt idx="1506">206.31700000000001</cx:pt>
          <cx:pt idx="1507">216.75800000000001</cx:pt>
          <cx:pt idx="1508">212.983</cx:pt>
          <cx:pt idx="1509">213.68299999999999</cx:pt>
          <cx:pt idx="1510">204.46000000000001</cx:pt>
          <cx:pt idx="1511">207.809</cx:pt>
          <cx:pt idx="1512">215.06999999999999</cx:pt>
          <cx:pt idx="1513">213.863</cx:pt>
          <cx:pt idx="1514">213.06700000000001</cx:pt>
          <cx:pt idx="1515">214.77600000000001</cx:pt>
          <cx:pt idx="1516">214.43899999999999</cx:pt>
          <cx:pt idx="1517">212.06299999999999</cx:pt>
          <cx:pt idx="1518">210.685</cx:pt>
          <cx:pt idx="1519">214.94499999999999</cx:pt>
          <cx:pt idx="1520">211.334</cx:pt>
          <cx:pt idx="1521">210.38399999999999</cx:pt>
          <cx:pt idx="1522">211.273</cx:pt>
          <cx:pt idx="1523">211.87700000000001</cx:pt>
          <cx:pt idx="1524">210.55199999999999</cx:pt>
          <cx:pt idx="1525">208.48599999999999</cx:pt>
          <cx:pt idx="1526">212.83799999999999</cx:pt>
          <cx:pt idx="1527">210.47200000000001</cx:pt>
          <cx:pt idx="1528">210.31999999999999</cx:pt>
          <cx:pt idx="1529">210.928</cx:pt>
          <cx:pt idx="1530">202.339</cx:pt>
          <cx:pt idx="1531">199.75</cx:pt>
          <cx:pt idx="1532">160.59800000000001</cx:pt>
          <cx:pt idx="1533">159.851</cx:pt>
          <cx:pt idx="1534">158.70500000000001</cx:pt>
          <cx:pt idx="1535">159.47999999999999</cx:pt>
          <cx:pt idx="1536">155.84999999999999</cx:pt>
          <cx:pt idx="1537">157.72900000000001</cx:pt>
          <cx:pt idx="1538">153.637</cx:pt>
          <cx:pt idx="1539">157.18799999999999</cx:pt>
          <cx:pt idx="1540">146.83799999999999</cx:pt>
          <cx:pt idx="1541">154.97200000000001</cx:pt>
          <cx:pt idx="1542">161.52799999999999</cx:pt>
          <cx:pt idx="1543">159.83799999999999</cx:pt>
          <cx:pt idx="1544">157.78899999999999</cx:pt>
          <cx:pt idx="1545">147.36699999999999</cx:pt>
          <cx:pt idx="1546">151.40700000000001</cx:pt>
          <cx:pt idx="1547">155.21600000000001</cx:pt>
          <cx:pt idx="1548">147.773</cx:pt>
          <cx:pt idx="1549">149.255</cx:pt>
          <cx:pt idx="1550">148.804</cx:pt>
          <cx:pt idx="1551">207.14400000000001</cx:pt>
          <cx:pt idx="1552">205.68899999999999</cx:pt>
          <cx:pt idx="1553">204.87899999999999</cx:pt>
          <cx:pt idx="1554">203.364</cx:pt>
          <cx:pt idx="1555">203.511</cx:pt>
          <cx:pt idx="1556">202.73699999999999</cx:pt>
          <cx:pt idx="1557">201.678</cx:pt>
          <cx:pt idx="1558">202.71199999999999</cx:pt>
          <cx:pt idx="1559">199.85900000000001</cx:pt>
          <cx:pt idx="1560">201.178</cx:pt>
          <cx:pt idx="1561">200.34100000000001</cx:pt>
          <cx:pt idx="1562">199.69800000000001</cx:pt>
          <cx:pt idx="1563">199.767</cx:pt>
          <cx:pt idx="1564">193.94900000000001</cx:pt>
          <cx:pt idx="1565">195.77000000000001</cx:pt>
          <cx:pt idx="1566">205.91</cx:pt>
          <cx:pt idx="1567">200.708</cx:pt>
          <cx:pt idx="1568">202.16800000000001</cx:pt>
          <cx:pt idx="1569">213.22200000000001</cx:pt>
          <cx:pt idx="1570">213.24600000000001</cx:pt>
          <cx:pt idx="1571">211.453</cx:pt>
          <cx:pt idx="1572">209.11000000000001</cx:pt>
          <cx:pt idx="1573">210.02199999999999</cx:pt>
          <cx:pt idx="1574">208.00200000000001</cx:pt>
          <cx:pt idx="1575">205.761</cx:pt>
          <cx:pt idx="1576">206.87299999999999</cx:pt>
          <cx:pt idx="1577">207.30699999999999</cx:pt>
          <cx:pt idx="1578">202.53299999999999</cx:pt>
          <cx:pt idx="1579">207.77600000000001</cx:pt>
          <cx:pt idx="1580">209.11600000000001</cx:pt>
          <cx:pt idx="1581">211.64400000000001</cx:pt>
          <cx:pt idx="1582">201.21199999999999</cx:pt>
          <cx:pt idx="1583">204.584</cx:pt>
          <cx:pt idx="1584">212.042</cx:pt>
          <cx:pt idx="1585">211.31399999999999</cx:pt>
          <cx:pt idx="1586">207.523</cx:pt>
          <cx:pt idx="1587">206.45099999999999</cx:pt>
          <cx:pt idx="1588">214.327</cx:pt>
          <cx:pt idx="1589">214.36600000000001</cx:pt>
          <cx:pt idx="1590">213.37200000000001</cx:pt>
          <cx:pt idx="1591">211.99299999999999</cx:pt>
          <cx:pt idx="1592">212.75200000000001</cx:pt>
          <cx:pt idx="1593">211.81200000000001</cx:pt>
          <cx:pt idx="1594">209.149</cx:pt>
          <cx:pt idx="1595">203.66800000000001</cx:pt>
          <cx:pt idx="1596">209.22499999999999</cx:pt>
          <cx:pt idx="1597">209.19300000000001</cx:pt>
          <cx:pt idx="1598">211.791</cx:pt>
          <cx:pt idx="1599">206.46000000000001</cx:pt>
          <cx:pt idx="1600">212.477</cx:pt>
          <cx:pt idx="1601">207.09100000000001</cx:pt>
          <cx:pt idx="1602">209.65199999999999</cx:pt>
          <cx:pt idx="1603">211.84700000000001</cx:pt>
          <cx:pt idx="1604">210.66900000000001</cx:pt>
          <cx:pt idx="1605">210.18299999999999</cx:pt>
          <cx:pt idx="1606">208.845</cx:pt>
          <cx:pt idx="1607">208.262</cx:pt>
          <cx:pt idx="1608">209.02099999999999</cx:pt>
          <cx:pt idx="1609">208.11199999999999</cx:pt>
          <cx:pt idx="1610">209.518</cx:pt>
          <cx:pt idx="1611">208.55699999999999</cx:pt>
          <cx:pt idx="1612">209.06299999999999</cx:pt>
          <cx:pt idx="1613">208.749</cx:pt>
          <cx:pt idx="1614">206.625</cx:pt>
          <cx:pt idx="1615">207.03700000000001</cx:pt>
          <cx:pt idx="1616">205.19399999999999</cx:pt>
          <cx:pt idx="1617">206.39699999999999</cx:pt>
          <cx:pt idx="1618">206.04300000000001</cx:pt>
          <cx:pt idx="1619">201.96100000000001</cx:pt>
          <cx:pt idx="1620">204.52500000000001</cx:pt>
          <cx:pt idx="1621">201.18000000000001</cx:pt>
          <cx:pt idx="1622">199.34399999999999</cx:pt>
          <cx:pt idx="1623">206.74100000000001</cx:pt>
          <cx:pt idx="1624">235.04900000000001</cx:pt>
          <cx:pt idx="1625">232.64099999999999</cx:pt>
          <cx:pt idx="1626">233.398</cx:pt>
          <cx:pt idx="1627">232.83500000000001</cx:pt>
          <cx:pt idx="1628">231.43700000000001</cx:pt>
          <cx:pt idx="1629">231.887</cx:pt>
          <cx:pt idx="1630">229.773</cx:pt>
          <cx:pt idx="1631">229.14500000000001</cx:pt>
          <cx:pt idx="1632">229.953</cx:pt>
          <cx:pt idx="1633">230.07300000000001</cx:pt>
          <cx:pt idx="1634">229.08199999999999</cx:pt>
          <cx:pt idx="1635">230.096</cx:pt>
          <cx:pt idx="1636">229.14500000000001</cx:pt>
          <cx:pt idx="1637">228.613</cx:pt>
          <cx:pt idx="1638">226.47499999999999</cx:pt>
          <cx:pt idx="1639">219.554</cx:pt>
          <cx:pt idx="1640">225.30099999999999</cx:pt>
          <cx:pt idx="1641">229.46600000000001</cx:pt>
          <cx:pt idx="1642">219.5</cx:pt>
          <cx:pt idx="1643">222.631</cx:pt>
          <cx:pt idx="1644">223.173</cx:pt>
          <cx:pt idx="1645">222.167</cx:pt>
          <cx:pt idx="1646">221.72399999999999</cx:pt>
          <cx:pt idx="1647">220.85300000000001</cx:pt>
          <cx:pt idx="1648">221.185</cx:pt>
          <cx:pt idx="1649">219.89500000000001</cx:pt>
          <cx:pt idx="1650">220.77000000000001</cx:pt>
          <cx:pt idx="1651">220.773</cx:pt>
          <cx:pt idx="1652">217.708</cx:pt>
          <cx:pt idx="1653">219.41999999999999</cx:pt>
          <cx:pt idx="1654">221.364</cx:pt>
          <cx:pt idx="1655">219.66</cx:pt>
          <cx:pt idx="1656">215.958</cx:pt>
          <cx:pt idx="1657">221.77799999999999</cx:pt>
          <cx:pt idx="1658">216.49700000000001</cx:pt>
          <cx:pt idx="1659">209.06999999999999</cx:pt>
          <cx:pt idx="1660">210.10499999999999</cx:pt>
          <cx:pt idx="1661">214.119</cx:pt>
          <cx:pt idx="1662">219.12799999999999</cx:pt>
          <cx:pt idx="1663">223.18199999999999</cx:pt>
          <cx:pt idx="1664">199.46100000000001</cx:pt>
          <cx:pt idx="1665">199.10300000000001</cx:pt>
          <cx:pt idx="1666">196.46899999999999</cx:pt>
          <cx:pt idx="1667">195.398</cx:pt>
          <cx:pt idx="1668">196.10300000000001</cx:pt>
          <cx:pt idx="1669">194.63900000000001</cx:pt>
          <cx:pt idx="1670">195.91800000000001</cx:pt>
          <cx:pt idx="1671">194.65799999999999</cx:pt>
          <cx:pt idx="1672">194.38900000000001</cx:pt>
          <cx:pt idx="1673">195.13200000000001</cx:pt>
          <cx:pt idx="1674">193.96799999999999</cx:pt>
          <cx:pt idx="1675">193.47300000000001</cx:pt>
          <cx:pt idx="1676">191.101</cx:pt>
          <cx:pt idx="1677">186.423</cx:pt>
          <cx:pt idx="1678">185.86500000000001</cx:pt>
          <cx:pt idx="1679">190.18600000000001</cx:pt>
          <cx:pt idx="1680">195.422</cx:pt>
          <cx:pt idx="1681">191.11199999999999</cx:pt>
          <cx:pt idx="1682">192.67400000000001</cx:pt>
          <cx:pt idx="1683">193.09399999999999</cx:pt>
          <cx:pt idx="1684">238.93100000000001</cx:pt>
          <cx:pt idx="1685">238.036</cx:pt>
          <cx:pt idx="1686">237.66900000000001</cx:pt>
          <cx:pt idx="1687">233.345</cx:pt>
          <cx:pt idx="1688">235.238</cx:pt>
          <cx:pt idx="1689">233.595</cx:pt>
          <cx:pt idx="1690">235.63300000000001</cx:pt>
          <cx:pt idx="1691">233.03999999999999</cx:pt>
          <cx:pt idx="1692">237.148</cx:pt>
          <cx:pt idx="1693">233.44900000000001</cx:pt>
          <cx:pt idx="1694">227.33199999999999</cx:pt>
          <cx:pt idx="1695">235.70400000000001</cx:pt>
          <cx:pt idx="1696">235.27799999999999</cx:pt>
          <cx:pt idx="1697">234.375</cx:pt>
          <cx:pt idx="1698">226.185</cx:pt>
          <cx:pt idx="1699">237.21100000000001</cx:pt>
          <cx:pt idx="1700">257.31999999999999</cx:pt>
          <cx:pt idx="1701">256.32400000000001</cx:pt>
          <cx:pt idx="1702">252.262</cx:pt>
          <cx:pt idx="1703">252.29599999999999</cx:pt>
          <cx:pt idx="1704">251.477</cx:pt>
          <cx:pt idx="1705">251.59899999999999</cx:pt>
          <cx:pt idx="1706">253.566</cx:pt>
          <cx:pt idx="1707">252.43299999999999</cx:pt>
          <cx:pt idx="1708">250.99000000000001</cx:pt>
          <cx:pt idx="1709">251.702</cx:pt>
          <cx:pt idx="1710">250.02699999999999</cx:pt>
          <cx:pt idx="1711">251.441</cx:pt>
          <cx:pt idx="1712">249.96100000000001</cx:pt>
          <cx:pt idx="1713">247.78100000000001</cx:pt>
          <cx:pt idx="1714">241.49700000000001</cx:pt>
          <cx:pt idx="1715">251.62299999999999</cx:pt>
          <cx:pt idx="1716">248.09100000000001</cx:pt>
          <cx:pt idx="1717">241.45599999999999</cx:pt>
          <cx:pt idx="1718">250.16200000000001</cx:pt>
          <cx:pt idx="1719">212.25</cx:pt>
          <cx:pt idx="1720">211.154</cx:pt>
          <cx:pt idx="1721">211.28800000000001</cx:pt>
          <cx:pt idx="1722">209.59700000000001</cx:pt>
          <cx:pt idx="1723">210.761</cx:pt>
          <cx:pt idx="1724">209.804</cx:pt>
          <cx:pt idx="1725">209.833</cx:pt>
          <cx:pt idx="1726">209.916</cx:pt>
          <cx:pt idx="1727">209.369</cx:pt>
          <cx:pt idx="1728">206.797</cx:pt>
          <cx:pt idx="1729">206.672</cx:pt>
          <cx:pt idx="1730">212.749</cx:pt>
          <cx:pt idx="1731">207.18100000000001</cx:pt>
          <cx:pt idx="1732">207.43100000000001</cx:pt>
          <cx:pt idx="1733">206.714</cx:pt>
          <cx:pt idx="1734">201.10599999999999</cx:pt>
          <cx:pt idx="1735">201.52099999999999</cx:pt>
          <cx:pt idx="1736">209.774</cx:pt>
          <cx:pt idx="1737">208.16499999999999</cx:pt>
          <cx:pt idx="1738">202.53899999999999</cx:pt>
          <cx:pt idx="1739">225.28100000000001</cx:pt>
          <cx:pt idx="1740">223.66300000000001</cx:pt>
          <cx:pt idx="1741">222.82400000000001</cx:pt>
          <cx:pt idx="1742">223.00700000000001</cx:pt>
          <cx:pt idx="1743">221.73699999999999</cx:pt>
          <cx:pt idx="1744">222.58500000000001</cx:pt>
          <cx:pt idx="1745">222.91900000000001</cx:pt>
          <cx:pt idx="1746">222.751</cx:pt>
          <cx:pt idx="1747">223.31200000000001</cx:pt>
          <cx:pt idx="1748">219.38499999999999</cx:pt>
          <cx:pt idx="1749">220.92400000000001</cx:pt>
          <cx:pt idx="1750">219.45099999999999</cx:pt>
          <cx:pt idx="1751">218.84700000000001</cx:pt>
          <cx:pt idx="1752">221.364</cx:pt>
          <cx:pt idx="1753">216.25899999999999</cx:pt>
          <cx:pt idx="1754">210.41499999999999</cx:pt>
          <cx:pt idx="1755">210.24100000000001</cx:pt>
          <cx:pt idx="1756">222.59200000000001</cx:pt>
          <cx:pt idx="1757">225.441</cx:pt>
          <cx:pt idx="1758">221.85499999999999</cx:pt>
          <cx:pt idx="1759">217.03800000000001</cx:pt>
          <cx:pt idx="1760">216.768</cx:pt>
          <cx:pt idx="1761">216.435</cx:pt>
          <cx:pt idx="1762">215.09700000000001</cx:pt>
          <cx:pt idx="1763">216.15799999999999</cx:pt>
          <cx:pt idx="1764">215.626</cx:pt>
          <cx:pt idx="1765">216.161</cx:pt>
          <cx:pt idx="1766">215.25200000000001</cx:pt>
          <cx:pt idx="1767">215.81800000000001</cx:pt>
          <cx:pt idx="1768">214.82300000000001</cx:pt>
          <cx:pt idx="1769">213.899</cx:pt>
          <cx:pt idx="1770">214.15600000000001</cx:pt>
          <cx:pt idx="1771">212.61199999999999</cx:pt>
          <cx:pt idx="1772">212.816</cx:pt>
          <cx:pt idx="1773">209.89599999999999</cx:pt>
          <cx:pt idx="1774">207.54300000000001</cx:pt>
          <cx:pt idx="1775">207.50700000000001</cx:pt>
          <cx:pt idx="1776">211.92599999999999</cx:pt>
          <cx:pt idx="1777">204.5</cx:pt>
          <cx:pt idx="1778">183.709</cx:pt>
          <cx:pt idx="1779">216.89099999999999</cx:pt>
          <cx:pt idx="1780">214.34399999999999</cx:pt>
          <cx:pt idx="1781">214.70599999999999</cx:pt>
          <cx:pt idx="1782">215.91999999999999</cx:pt>
          <cx:pt idx="1783">215.19900000000001</cx:pt>
          <cx:pt idx="1784">217.66800000000001</cx:pt>
          <cx:pt idx="1785">213.94999999999999</cx:pt>
          <cx:pt idx="1786">212.53700000000001</cx:pt>
          <cx:pt idx="1787">214.63999999999999</cx:pt>
          <cx:pt idx="1788">216.245</cx:pt>
          <cx:pt idx="1789">214.49100000000001</cx:pt>
          <cx:pt idx="1790">215.69499999999999</cx:pt>
          <cx:pt idx="1791">216.596</cx:pt>
          <cx:pt idx="1792">216.97</cx:pt>
          <cx:pt idx="1793">215.744</cx:pt>
          <cx:pt idx="1794">214.16399999999999</cx:pt>
          <cx:pt idx="1795">210.94300000000001</cx:pt>
          <cx:pt idx="1796">212.30099999999999</cx:pt>
          <cx:pt idx="1797">214.45500000000001</cx:pt>
          <cx:pt idx="1798">206.483</cx:pt>
          <cx:pt idx="1799">201.392</cx:pt>
          <cx:pt idx="1800">200.74000000000001</cx:pt>
          <cx:pt idx="1801">204.47300000000001</cx:pt>
          <cx:pt idx="1802">204.69800000000001</cx:pt>
          <cx:pt idx="1803">204.304</cx:pt>
          <cx:pt idx="1804">201.27600000000001</cx:pt>
          <cx:pt idx="1805">204.459</cx:pt>
          <cx:pt idx="1806">201.05500000000001</cx:pt>
          <cx:pt idx="1807">201.072</cx:pt>
          <cx:pt idx="1808">201.55099999999999</cx:pt>
          <cx:pt idx="1809">200.77799999999999</cx:pt>
          <cx:pt idx="1810">201.01900000000001</cx:pt>
          <cx:pt idx="1811">202.68299999999999</cx:pt>
          <cx:pt idx="1812">202.73699999999999</cx:pt>
          <cx:pt idx="1813">201.68899999999999</cx:pt>
          <cx:pt idx="1814">200.62299999999999</cx:pt>
          <cx:pt idx="1815">200.738</cx:pt>
          <cx:pt idx="1816">174.23500000000001</cx:pt>
          <cx:pt idx="1817">173.69</cx:pt>
          <cx:pt idx="1818">172.82499999999999</cx:pt>
          <cx:pt idx="1819">174.28899999999999</cx:pt>
          <cx:pt idx="1820">171.36099999999999</cx:pt>
          <cx:pt idx="1821">171.13800000000001</cx:pt>
          <cx:pt idx="1822">174.11699999999999</cx:pt>
          <cx:pt idx="1823">171.25</cx:pt>
          <cx:pt idx="1824">171.41300000000001</cx:pt>
          <cx:pt idx="1825">170.054</cx:pt>
          <cx:pt idx="1826">172.934</cx:pt>
          <cx:pt idx="1827">171.898</cx:pt>
          <cx:pt idx="1828">170.12200000000001</cx:pt>
          <cx:pt idx="1829">168.821</cx:pt>
          <cx:pt idx="1830">171.77000000000001</cx:pt>
          <cx:pt idx="1831">169.84899999999999</cx:pt>
          <cx:pt idx="1832">170.971</cx:pt>
          <cx:pt idx="1833">168.92500000000001</cx:pt>
          <cx:pt idx="1834">168.46600000000001</cx:pt>
          <cx:pt idx="1835">163.08099999999999</cx:pt>
          <cx:pt idx="1836">205.97900000000001</cx:pt>
          <cx:pt idx="1837">205.614</cx:pt>
          <cx:pt idx="1838">206.04900000000001</cx:pt>
          <cx:pt idx="1839">205.26900000000001</cx:pt>
          <cx:pt idx="1840">205.30000000000001</cx:pt>
          <cx:pt idx="1841">204.01599999999999</cx:pt>
          <cx:pt idx="1842">206.00999999999999</cx:pt>
          <cx:pt idx="1843">203.53899999999999</cx:pt>
          <cx:pt idx="1844">203.339</cx:pt>
          <cx:pt idx="1845">204.13800000000001</cx:pt>
          <cx:pt idx="1846">204.72999999999999</cx:pt>
          <cx:pt idx="1847">203.96899999999999</cx:pt>
          <cx:pt idx="1848">204.20500000000001</cx:pt>
          <cx:pt idx="1849">204.946</cx:pt>
          <cx:pt idx="1850">202.15799999999999</cx:pt>
          <cx:pt idx="1851">202.488</cx:pt>
          <cx:pt idx="1852">201.95400000000001</cx:pt>
          <cx:pt idx="1853">203.57300000000001</cx:pt>
          <cx:pt idx="1854">203.11000000000001</cx:pt>
          <cx:pt idx="1855">202.62700000000001</cx:pt>
          <cx:pt idx="1856">202.149</cx:pt>
          <cx:pt idx="1857">202.48400000000001</cx:pt>
          <cx:pt idx="1858">201.631</cx:pt>
          <cx:pt idx="1859">201.684</cx:pt>
          <cx:pt idx="1860">200.887</cx:pt>
          <cx:pt idx="1861">201.68700000000001</cx:pt>
          <cx:pt idx="1862">199.78999999999999</cx:pt>
          <cx:pt idx="1863">200.404</cx:pt>
          <cx:pt idx="1864">199.88300000000001</cx:pt>
          <cx:pt idx="1865">199.18199999999999</cx:pt>
          <cx:pt idx="1866">199.31399999999999</cx:pt>
          <cx:pt idx="1867">198.82300000000001</cx:pt>
          <cx:pt idx="1868">199.13200000000001</cx:pt>
          <cx:pt idx="1869">199.98500000000001</cx:pt>
          <cx:pt idx="1870">198.34200000000001</cx:pt>
          <cx:pt idx="1871">188.88800000000001</cx:pt>
          <cx:pt idx="1872">159.91399999999999</cx:pt>
          <cx:pt idx="1873">158.86799999999999</cx:pt>
          <cx:pt idx="1874">159.50700000000001</cx:pt>
          <cx:pt idx="1875">159.99100000000001</cx:pt>
          <cx:pt idx="1876">159.636</cx:pt>
          <cx:pt idx="1877">158.68600000000001</cx:pt>
          <cx:pt idx="1878">159.53</cx:pt>
          <cx:pt idx="1879">157.84</cx:pt>
          <cx:pt idx="1880">157.34299999999999</cx:pt>
          <cx:pt idx="1881">158.07300000000001</cx:pt>
          <cx:pt idx="1882">157.654</cx:pt>
          <cx:pt idx="1883">158.82400000000001</cx:pt>
          <cx:pt idx="1884">158.18700000000001</cx:pt>
          <cx:pt idx="1885">157.702</cx:pt>
          <cx:pt idx="1886">158.64400000000001</cx:pt>
          <cx:pt idx="1887">158.89599999999999</cx:pt>
          <cx:pt idx="1888">155.03200000000001</cx:pt>
          <cx:pt idx="1889">154.88</cx:pt>
          <cx:pt idx="1890">153.14400000000001</cx:pt>
          <cx:pt idx="1891">153.012</cx:pt>
          <cx:pt idx="1892">219.422</cx:pt>
          <cx:pt idx="1893">218.84700000000001</cx:pt>
          <cx:pt idx="1894">219.31399999999999</cx:pt>
          <cx:pt idx="1895">218.69999999999999</cx:pt>
          <cx:pt idx="1896">217.82300000000001</cx:pt>
          <cx:pt idx="1897">217.93600000000001</cx:pt>
          <cx:pt idx="1898">218.352</cx:pt>
          <cx:pt idx="1899">218.66300000000001</cx:pt>
          <cx:pt idx="1900">218.221</cx:pt>
          <cx:pt idx="1901">217.411</cx:pt>
          <cx:pt idx="1902">217.84200000000001</cx:pt>
          <cx:pt idx="1903">218.40199999999999</cx:pt>
          <cx:pt idx="1904">216.98599999999999</cx:pt>
          <cx:pt idx="1905">215.49700000000001</cx:pt>
          <cx:pt idx="1906">216.83500000000001</cx:pt>
          <cx:pt idx="1907">217.53200000000001</cx:pt>
          <cx:pt idx="1908">215.45400000000001</cx:pt>
          <cx:pt idx="1909">215.86500000000001</cx:pt>
          <cx:pt idx="1910">217.07499999999999</cx:pt>
          <cx:pt idx="1911">204.28100000000001</cx:pt>
          <cx:pt idx="1912">229.238</cx:pt>
          <cx:pt idx="1913">228.72800000000001</cx:pt>
          <cx:pt idx="1914">227.285</cx:pt>
          <cx:pt idx="1915">227.06200000000001</cx:pt>
          <cx:pt idx="1916">228.33600000000001</cx:pt>
          <cx:pt idx="1917">227.95599999999999</cx:pt>
          <cx:pt idx="1918">226.23699999999999</cx:pt>
          <cx:pt idx="1919">226.65299999999999</cx:pt>
          <cx:pt idx="1920">226.61099999999999</cx:pt>
          <cx:pt idx="1921">226.226</cx:pt>
          <cx:pt idx="1922">226.12899999999999</cx:pt>
          <cx:pt idx="1923">224.31999999999999</cx:pt>
          <cx:pt idx="1924">225.202</cx:pt>
          <cx:pt idx="1925">226.11000000000001</cx:pt>
          <cx:pt idx="1926">225.82300000000001</cx:pt>
          <cx:pt idx="1927">224.12799999999999</cx:pt>
          <cx:pt idx="1928">221.714</cx:pt>
          <cx:pt idx="1929">223.762</cx:pt>
          <cx:pt idx="1930">224.42699999999999</cx:pt>
          <cx:pt idx="1931">224.55699999999999</cx:pt>
          <cx:pt idx="1932">197.15100000000001</cx:pt>
          <cx:pt idx="1933">196.97</cx:pt>
          <cx:pt idx="1934">196.20099999999999</cx:pt>
          <cx:pt idx="1935">196.315</cx:pt>
          <cx:pt idx="1936">196.63</cx:pt>
          <cx:pt idx="1937">195.749</cx:pt>
          <cx:pt idx="1938">198.49799999999999</cx:pt>
          <cx:pt idx="1939">194.011</cx:pt>
          <cx:pt idx="1940">194.327</cx:pt>
          <cx:pt idx="1941">195.99100000000001</cx:pt>
          <cx:pt idx="1942">194.465</cx:pt>
          <cx:pt idx="1943">196.65899999999999</cx:pt>
          <cx:pt idx="1944">195.33699999999999</cx:pt>
          <cx:pt idx="1945">196.03700000000001</cx:pt>
          <cx:pt idx="1946">194.333</cx:pt>
          <cx:pt idx="1947">192.49000000000001</cx:pt>
          <cx:pt idx="1948">197.88499999999999</cx:pt>
          <cx:pt idx="1949">194.33099999999999</cx:pt>
          <cx:pt idx="1950">192.88900000000001</cx:pt>
          <cx:pt idx="1951">190.083</cx:pt>
          <cx:pt idx="1952">191.21899999999999</cx:pt>
          <cx:pt idx="1953">191.32300000000001</cx:pt>
          <cx:pt idx="1954">192.49799999999999</cx:pt>
          <cx:pt idx="1955">191.245</cx:pt>
          <cx:pt idx="1956">190.11500000000001</cx:pt>
          <cx:pt idx="1957">191.15700000000001</cx:pt>
          <cx:pt idx="1958">190.69399999999999</cx:pt>
          <cx:pt idx="1959">189.423</cx:pt>
          <cx:pt idx="1960">189.608</cx:pt>
          <cx:pt idx="1961">189.964</cx:pt>
          <cx:pt idx="1962">189.375</cx:pt>
          <cx:pt idx="1963">189.06700000000001</cx:pt>
          <cx:pt idx="1964">189.50700000000001</cx:pt>
          <cx:pt idx="1965">189.62100000000001</cx:pt>
          <cx:pt idx="1966">189.00800000000001</cx:pt>
          <cx:pt idx="1967">190.12200000000001</cx:pt>
          <cx:pt idx="1968">188.97800000000001</cx:pt>
          <cx:pt idx="1969">188.815</cx:pt>
          <cx:pt idx="1970">197.07400000000001</cx:pt>
          <cx:pt idx="1971">196.94300000000001</cx:pt>
          <cx:pt idx="1972">196.643</cx:pt>
          <cx:pt idx="1973">196.37799999999999</cx:pt>
          <cx:pt idx="1974">196.40100000000001</cx:pt>
          <cx:pt idx="1975">196.07599999999999</cx:pt>
          <cx:pt idx="1976">197.30500000000001</cx:pt>
          <cx:pt idx="1977">196.31200000000001</cx:pt>
          <cx:pt idx="1978">196.00899999999999</cx:pt>
          <cx:pt idx="1979">195.82400000000001</cx:pt>
          <cx:pt idx="1980">195.66300000000001</cx:pt>
          <cx:pt idx="1981">194.86699999999999</cx:pt>
          <cx:pt idx="1982">195.19900000000001</cx:pt>
          <cx:pt idx="1983">197.68700000000001</cx:pt>
          <cx:pt idx="1984">196.20599999999999</cx:pt>
          <cx:pt idx="1985">193.27600000000001</cx:pt>
          <cx:pt idx="1986">193.93899999999999</cx:pt>
          <cx:pt idx="1987">195.578</cx:pt>
          <cx:pt idx="1988">193.072</cx:pt>
          <cx:pt idx="1989">195.09899999999999</cx:pt>
          <cx:pt idx="1990">234.173</cx:pt>
          <cx:pt idx="1991">234.036</cx:pt>
          <cx:pt idx="1992">235.06999999999999</cx:pt>
          <cx:pt idx="1993">234.19499999999999</cx:pt>
          <cx:pt idx="1994">234.834</cx:pt>
          <cx:pt idx="1995">232.71600000000001</cx:pt>
          <cx:pt idx="1996">232.91200000000001</cx:pt>
          <cx:pt idx="1997">233.97300000000001</cx:pt>
          <cx:pt idx="1998">233.93600000000001</cx:pt>
          <cx:pt idx="1999">234.03800000000001</cx:pt>
          <cx:pt idx="2000">233.77099999999999</cx:pt>
          <cx:pt idx="2001">233.97999999999999</cx:pt>
          <cx:pt idx="2002">233.024</cx:pt>
          <cx:pt idx="2003">229.63300000000001</cx:pt>
          <cx:pt idx="2004">232.10400000000001</cx:pt>
          <cx:pt idx="2005">229.161</cx:pt>
          <cx:pt idx="2006">245.44499999999999</cx:pt>
          <cx:pt idx="2007">245.53800000000001</cx:pt>
          <cx:pt idx="2008">246.042</cx:pt>
          <cx:pt idx="2009">246.10599999999999</cx:pt>
          <cx:pt idx="2010">244.77699999999999</cx:pt>
          <cx:pt idx="2011">245.036</cx:pt>
          <cx:pt idx="2012">243.94999999999999</cx:pt>
          <cx:pt idx="2013">244.791</cx:pt>
          <cx:pt idx="2014">243.92099999999999</cx:pt>
          <cx:pt idx="2015">242.565</cx:pt>
          <cx:pt idx="2016">243.20099999999999</cx:pt>
          <cx:pt idx="2017">245.923</cx:pt>
          <cx:pt idx="2018">243.733</cx:pt>
          <cx:pt idx="2019">243.346</cx:pt>
          <cx:pt idx="2020">243.60499999999999</cx:pt>
          <cx:pt idx="2021">242.77699999999999</cx:pt>
          <cx:pt idx="2022">242.38200000000001</cx:pt>
          <cx:pt idx="2023">237.40100000000001</cx:pt>
          <cx:pt idx="2024">237.47399999999999</cx:pt>
          <cx:pt idx="2025">168.56100000000001</cx:pt>
          <cx:pt idx="2026">168.482</cx:pt>
          <cx:pt idx="2027">168.72499999999999</cx:pt>
          <cx:pt idx="2028">168.47900000000001</cx:pt>
          <cx:pt idx="2029">168.524</cx:pt>
          <cx:pt idx="2030">168.16800000000001</cx:pt>
          <cx:pt idx="2031">167.114</cx:pt>
          <cx:pt idx="2032">167.78399999999999</cx:pt>
          <cx:pt idx="2033">166.97999999999999</cx:pt>
          <cx:pt idx="2034">168.49000000000001</cx:pt>
          <cx:pt idx="2035">168.55000000000001</cx:pt>
          <cx:pt idx="2036">167.83099999999999</cx:pt>
          <cx:pt idx="2037">166.91</cx:pt>
          <cx:pt idx="2038">166.249</cx:pt>
          <cx:pt idx="2039">162.36000000000001</cx:pt>
          <cx:pt idx="2040">165.071</cx:pt>
          <cx:pt idx="2041">167.059</cx:pt>
          <cx:pt idx="2042">162.15799999999999</cx:pt>
          <cx:pt idx="2043">164.018</cx:pt>
          <cx:pt idx="2044">155.83600000000001</cx:pt>
          <cx:pt idx="2045">225.82599999999999</cx:pt>
          <cx:pt idx="2046">224.41999999999999</cx:pt>
          <cx:pt idx="2047">224.16200000000001</cx:pt>
          <cx:pt idx="2048">224.78899999999999</cx:pt>
          <cx:pt idx="2049">223.358</cx:pt>
          <cx:pt idx="2050">223.346</cx:pt>
          <cx:pt idx="2051">222.608</cx:pt>
          <cx:pt idx="2052">224.18199999999999</cx:pt>
          <cx:pt idx="2053">223.982</cx:pt>
          <cx:pt idx="2054">222.523</cx:pt>
          <cx:pt idx="2055">222.86699999999999</cx:pt>
          <cx:pt idx="2056">223.63499999999999</cx:pt>
          <cx:pt idx="2057">223.184</cx:pt>
          <cx:pt idx="2058">221.702</cx:pt>
          <cx:pt idx="2059">220.55799999999999</cx:pt>
          <cx:pt idx="2060">220.88399999999999</cx:pt>
          <cx:pt idx="2061">225.833</cx:pt>
          <cx:pt idx="2062">222.279</cx:pt>
          <cx:pt idx="2063">219.15000000000001</cx:pt>
          <cx:pt idx="2064">210.386</cx:pt>
          <cx:pt idx="2065">209.18799999999999</cx:pt>
          <cx:pt idx="2066">208.654</cx:pt>
          <cx:pt idx="2067">209.93899999999999</cx:pt>
          <cx:pt idx="2068">208.631</cx:pt>
          <cx:pt idx="2069">208.05799999999999</cx:pt>
          <cx:pt idx="2070">208.04400000000001</cx:pt>
          <cx:pt idx="2071">209.768</cx:pt>
          <cx:pt idx="2072">208.77199999999999</cx:pt>
          <cx:pt idx="2073">207.72900000000001</cx:pt>
          <cx:pt idx="2074">207.02199999999999</cx:pt>
          <cx:pt idx="2075">206.85900000000001</cx:pt>
          <cx:pt idx="2076">207.41499999999999</cx:pt>
          <cx:pt idx="2077">207.21600000000001</cx:pt>
          <cx:pt idx="2078">206.63</cx:pt>
          <cx:pt idx="2079">208.584</cx:pt>
          <cx:pt idx="2080">206.86500000000001</cx:pt>
          <cx:pt idx="2081">199.387</cx:pt>
          <cx:pt idx="2082">198.80799999999999</cx:pt>
          <cx:pt idx="2083">198.66800000000001</cx:pt>
          <cx:pt idx="2084">199.05000000000001</cx:pt>
          <cx:pt idx="2085">198.60900000000001</cx:pt>
          <cx:pt idx="2086">198.398</cx:pt>
          <cx:pt idx="2087">198.50800000000001</cx:pt>
          <cx:pt idx="2088">199.29400000000001</cx:pt>
          <cx:pt idx="2089">197.97</cx:pt>
          <cx:pt idx="2090">198.113</cx:pt>
          <cx:pt idx="2091">197.346</cx:pt>
          <cx:pt idx="2092">198.27199999999999</cx:pt>
          <cx:pt idx="2093">198.447</cx:pt>
          <cx:pt idx="2094">198.441</cx:pt>
          <cx:pt idx="2095">197.422</cx:pt>
          <cx:pt idx="2096">197.70500000000001</cx:pt>
          <cx:pt idx="2097">198.15199999999999</cx:pt>
          <cx:pt idx="2098">195.49799999999999</cx:pt>
          <cx:pt idx="2099">199.21199999999999</cx:pt>
          <cx:pt idx="2100">193.52199999999999</cx:pt>
          <cx:pt idx="2101">191.70599999999999</cx:pt>
          <cx:pt idx="2102">189.392</cx:pt>
          <cx:pt idx="2103">189.66499999999999</cx:pt>
          <cx:pt idx="2104">188.62700000000001</cx:pt>
          <cx:pt idx="2105">188.59899999999999</cx:pt>
          <cx:pt idx="2106">188.649</cx:pt>
          <cx:pt idx="2107">189.017</cx:pt>
          <cx:pt idx="2108">189.78100000000001</cx:pt>
          <cx:pt idx="2109">189.11799999999999</cx:pt>
          <cx:pt idx="2110">189.233</cx:pt>
          <cx:pt idx="2111">188.226</cx:pt>
          <cx:pt idx="2112">189.93000000000001</cx:pt>
          <cx:pt idx="2113">189.02600000000001</cx:pt>
          <cx:pt idx="2114">186.78899999999999</cx:pt>
          <cx:pt idx="2115">184.81</cx:pt>
          <cx:pt idx="2116">188.84399999999999</cx:pt>
          <cx:pt idx="2117">184.465</cx:pt>
          <cx:pt idx="2118">186.40600000000001</cx:pt>
          <cx:pt idx="2119">175.613</cx:pt>
          <cx:pt idx="2120">178.46700000000001</cx:pt>
          <cx:pt idx="2121">182.422</cx:pt>
          <cx:pt idx="2122">181.34700000000001</cx:pt>
          <cx:pt idx="2123">175.29499999999999</cx:pt>
          <cx:pt idx="2124">213.804</cx:pt>
          <cx:pt idx="2125">213.13800000000001</cx:pt>
          <cx:pt idx="2126">213.21600000000001</cx:pt>
          <cx:pt idx="2127">212.81200000000001</cx:pt>
          <cx:pt idx="2128">215.74199999999999</cx:pt>
          <cx:pt idx="2129">215.69999999999999</cx:pt>
          <cx:pt idx="2130">212.86500000000001</cx:pt>
          <cx:pt idx="2131">213.99799999999999</cx:pt>
          <cx:pt idx="2132">216.06100000000001</cx:pt>
          <cx:pt idx="2133">214.05799999999999</cx:pt>
          <cx:pt idx="2134">212.798</cx:pt>
          <cx:pt idx="2135">210.745</cx:pt>
          <cx:pt idx="2136">203.87799999999999</cx:pt>
          <cx:pt idx="2137">200.86000000000001</cx:pt>
          <cx:pt idx="2138">202.59700000000001</cx:pt>
          <cx:pt idx="2139">197.613</cx:pt>
          <cx:pt idx="2140">208.51499999999999</cx:pt>
          <cx:pt idx="2141">184.947</cx:pt>
          <cx:pt idx="2142">185.11000000000001</cx:pt>
          <cx:pt idx="2143">129.626</cx:pt>
          <cx:pt idx="2144">204.00899999999999</cx:pt>
          <cx:pt idx="2145">205.60499999999999</cx:pt>
          <cx:pt idx="2146">203.352</cx:pt>
          <cx:pt idx="2147">203.46600000000001</cx:pt>
          <cx:pt idx="2148">203.28800000000001</cx:pt>
          <cx:pt idx="2149">204.15100000000001</cx:pt>
          <cx:pt idx="2150">204.06999999999999</cx:pt>
          <cx:pt idx="2151">202.584</cx:pt>
          <cx:pt idx="2152">200.572</cx:pt>
          <cx:pt idx="2153">201.31100000000001</cx:pt>
          <cx:pt idx="2154">204.43299999999999</cx:pt>
          <cx:pt idx="2155">200.69499999999999</cx:pt>
          <cx:pt idx="2156">205.22999999999999</cx:pt>
          <cx:pt idx="2157">193.315</cx:pt>
          <cx:pt idx="2158">190.42599999999999</cx:pt>
          <cx:pt idx="2159">189.44300000000001</cx:pt>
          <cx:pt idx="2160">192.32900000000001</cx:pt>
          <cx:pt idx="2161">194.29900000000001</cx:pt>
          <cx:pt idx="2162">198.17400000000001</cx:pt>
          <cx:pt idx="2163">194.50200000000001</cx:pt>
          <cx:pt idx="2164">195.47399999999999</cx:pt>
          <cx:pt idx="2165">193.09800000000001</cx:pt>
          <cx:pt idx="2166">187.566</cx:pt>
          <cx:pt idx="2167">190.73099999999999</cx:pt>
          <cx:pt idx="2168">192.273</cx:pt>
          <cx:pt idx="2169">190.06800000000001</cx:pt>
          <cx:pt idx="2170">188.44499999999999</cx:pt>
          <cx:pt idx="2171">189.36199999999999</cx:pt>
          <cx:pt idx="2172">191.715</cx:pt>
          <cx:pt idx="2173">189.05000000000001</cx:pt>
          <cx:pt idx="2174">191.24600000000001</cx:pt>
          <cx:pt idx="2175">187.61600000000001</cx:pt>
          <cx:pt idx="2176">188.149</cx:pt>
          <cx:pt idx="2177">188.03</cx:pt>
          <cx:pt idx="2178">185.90100000000001</cx:pt>
          <cx:pt idx="2179">189.13399999999999</cx:pt>
          <cx:pt idx="2180">183.15600000000001</cx:pt>
          <cx:pt idx="2181">187.697</cx:pt>
          <cx:pt idx="2182">181.33699999999999</cx:pt>
          <cx:pt idx="2183">180.38300000000001</cx:pt>
          <cx:pt idx="2184">178.92500000000001</cx:pt>
          <cx:pt idx="2185">173.376</cx:pt>
          <cx:pt idx="2186">182.13999999999999</cx:pt>
          <cx:pt idx="2187">197.55199999999999</cx:pt>
          <cx:pt idx="2188">197.50999999999999</cx:pt>
          <cx:pt idx="2189">196.745</cx:pt>
          <cx:pt idx="2190">195.93299999999999</cx:pt>
          <cx:pt idx="2191">196.768</cx:pt>
          <cx:pt idx="2192">196.006</cx:pt>
          <cx:pt idx="2193">195.21199999999999</cx:pt>
          <cx:pt idx="2194">196.077</cx:pt>
          <cx:pt idx="2195">195.47800000000001</cx:pt>
          <cx:pt idx="2196">195.64500000000001</cx:pt>
          <cx:pt idx="2197">196.06800000000001</cx:pt>
          <cx:pt idx="2198">194.672</cx:pt>
          <cx:pt idx="2199">196.10300000000001</cx:pt>
          <cx:pt idx="2200">198.655</cx:pt>
          <cx:pt idx="2201">195.03200000000001</cx:pt>
          <cx:pt idx="2202">192.92400000000001</cx:pt>
          <cx:pt idx="2203">187.10599999999999</cx:pt>
          <cx:pt idx="2204">186.66399999999999</cx:pt>
          <cx:pt idx="2205">186.398</cx:pt>
          <cx:pt idx="2206">193.233</cx:pt>
          <cx:pt idx="2207">182.071</cx:pt>
          <cx:pt idx="2208">185.35300000000001</cx:pt>
          <cx:pt idx="2209">159.643</cx:pt>
          <cx:pt idx="2210">159.91</cx:pt>
          <cx:pt idx="2211">159.56800000000001</cx:pt>
          <cx:pt idx="2212">159.251</cx:pt>
          <cx:pt idx="2213">157.755</cx:pt>
          <cx:pt idx="2214">158.40799999999999</cx:pt>
          <cx:pt idx="2215">158.29499999999999</cx:pt>
          <cx:pt idx="2216">158.28700000000001</cx:pt>
          <cx:pt idx="2217">157.91499999999999</cx:pt>
          <cx:pt idx="2218">157.19</cx:pt>
          <cx:pt idx="2219">157.42099999999999</cx:pt>
          <cx:pt idx="2220">159.089</cx:pt>
          <cx:pt idx="2221">157.37100000000001</cx:pt>
          <cx:pt idx="2222">151.14400000000001</cx:pt>
          <cx:pt idx="2223">151.55000000000001</cx:pt>
          <cx:pt idx="2224">153.36500000000001</cx:pt>
          <cx:pt idx="2225">150.05600000000001</cx:pt>
          <cx:pt idx="2226">152.06</cx:pt>
          <cx:pt idx="2227">152.637</cx:pt>
          <cx:pt idx="2228">146.179</cx:pt>
          <cx:pt idx="2229">148.857</cx:pt>
          <cx:pt idx="2230">151.684</cx:pt>
          <cx:pt idx="2231">89.540000000000006</cx:pt>
          <cx:pt idx="2232">213.34200000000001</cx:pt>
          <cx:pt idx="2233">213.76900000000001</cx:pt>
          <cx:pt idx="2234">215.447</cx:pt>
          <cx:pt idx="2235">213.971</cx:pt>
          <cx:pt idx="2236">213.57400000000001</cx:pt>
          <cx:pt idx="2237">214.52099999999999</cx:pt>
          <cx:pt idx="2238">213.529</cx:pt>
          <cx:pt idx="2239">213.49299999999999</cx:pt>
          <cx:pt idx="2240">213.61699999999999</cx:pt>
          <cx:pt idx="2241">211.42599999999999</cx:pt>
          <cx:pt idx="2242">212.52500000000001</cx:pt>
          <cx:pt idx="2243">214.62799999999999</cx:pt>
          <cx:pt idx="2244">210.20099999999999</cx:pt>
          <cx:pt idx="2245">211.32900000000001</cx:pt>
          <cx:pt idx="2246">215.51900000000001</cx:pt>
          <cx:pt idx="2247">214.501</cx:pt>
          <cx:pt idx="2248">212.059</cx:pt>
          <cx:pt idx="2249">208.27799999999999</cx:pt>
          <cx:pt idx="2250">206.06200000000001</cx:pt>
          <cx:pt idx="2251">203.16900000000001</cx:pt>
          <cx:pt idx="2252">203.898</cx:pt>
          <cx:pt idx="2253">213.09100000000001</cx:pt>
          <cx:pt idx="2254">203.64699999999999</cx:pt>
          <cx:pt idx="2255">203.43199999999999</cx:pt>
          <cx:pt idx="2256">201.77799999999999</cx:pt>
          <cx:pt idx="2257">200.90600000000001</cx:pt>
          <cx:pt idx="2258">200.744</cx:pt>
          <cx:pt idx="2259">200.20599999999999</cx:pt>
          <cx:pt idx="2260">200.89500000000001</cx:pt>
          <cx:pt idx="2261">201.71100000000001</cx:pt>
          <cx:pt idx="2262">203.965</cx:pt>
          <cx:pt idx="2263">196.77600000000001</cx:pt>
          <cx:pt idx="2264">197.85499999999999</cx:pt>
          <cx:pt idx="2265">197.404</cx:pt>
          <cx:pt idx="2266">197.28800000000001</cx:pt>
          <cx:pt idx="2267">196.63300000000001</cx:pt>
          <cx:pt idx="2268">198.94999999999999</cx:pt>
          <cx:pt idx="2269">198.28899999999999</cx:pt>
          <cx:pt idx="2270">200.441</cx:pt>
          <cx:pt idx="2271">194.65299999999999</cx:pt>
          <cx:pt idx="2272">197.596</cx:pt>
          <cx:pt idx="2273">191.72900000000001</cx:pt>
          <cx:pt idx="2274">191.60499999999999</cx:pt>
          <cx:pt idx="2275">192.23400000000001</cx:pt>
          <cx:pt idx="2276">194.32300000000001</cx:pt>
          <cx:pt idx="2277">194.846</cx:pt>
          <cx:pt idx="2278">185.74100000000001</cx:pt>
          <cx:pt idx="2279">196.774</cx:pt>
          <cx:pt idx="2280">196.744</cx:pt>
          <cx:pt idx="2281">197.52099999999999</cx:pt>
          <cx:pt idx="2282">196.08500000000001</cx:pt>
          <cx:pt idx="2283">195.98099999999999</cx:pt>
          <cx:pt idx="2284">195.46899999999999</cx:pt>
          <cx:pt idx="2285">196.03</cx:pt>
          <cx:pt idx="2286">195.30000000000001</cx:pt>
          <cx:pt idx="2287">194.91999999999999</cx:pt>
          <cx:pt idx="2288">195.322</cx:pt>
          <cx:pt idx="2289">194.679</cx:pt>
          <cx:pt idx="2290">194.24799999999999</cx:pt>
          <cx:pt idx="2291">194.44800000000001</cx:pt>
          <cx:pt idx="2292">194.88900000000001</cx:pt>
          <cx:pt idx="2293">197.11799999999999</cx:pt>
          <cx:pt idx="2294">194.49000000000001</cx:pt>
          <cx:pt idx="2295">190.48500000000001</cx:pt>
          <cx:pt idx="2296">187.905</cx:pt>
          <cx:pt idx="2297">190.66200000000001</cx:pt>
          <cx:pt idx="2298">189.536</cx:pt>
          <cx:pt idx="2299">191.691</cx:pt>
          <cx:pt idx="2300">193.554</cx:pt>
          <cx:pt idx="2301">183.816</cx:pt>
          <cx:pt idx="2302">187.465</cx:pt>
          <cx:pt idx="2303">229.608</cx:pt>
          <cx:pt idx="2304">228.63300000000001</cx:pt>
          <cx:pt idx="2305">228.15600000000001</cx:pt>
          <cx:pt idx="2306">228.03100000000001</cx:pt>
          <cx:pt idx="2307">226.53999999999999</cx:pt>
          <cx:pt idx="2308">226.678</cx:pt>
          <cx:pt idx="2309">230.59999999999999</cx:pt>
          <cx:pt idx="2310">224.80600000000001</cx:pt>
          <cx:pt idx="2311">225.203</cx:pt>
          <cx:pt idx="2312">225.63900000000001</cx:pt>
          <cx:pt idx="2313">225.56899999999999</cx:pt>
          <cx:pt idx="2314">228.08699999999999</cx:pt>
          <cx:pt idx="2315">229.31100000000001</cx:pt>
          <cx:pt idx="2316">233.37299999999999</cx:pt>
          <cx:pt idx="2317">231.40700000000001</cx:pt>
          <cx:pt idx="2318">219.72399999999999</cx:pt>
          <cx:pt idx="2319">220.33600000000001</cx:pt>
          <cx:pt idx="2320">219.96100000000001</cx:pt>
          <cx:pt idx="2321">214.65600000000001</cx:pt>
          <cx:pt idx="2322">215.72300000000001</cx:pt>
          <cx:pt idx="2323">226.21899999999999</cx:pt>
          <cx:pt idx="2324">221.18199999999999</cx:pt>
          <cx:pt idx="2325">218.982</cx:pt>
          <cx:pt idx="2326">210.72499999999999</cx:pt>
          <cx:pt idx="2327">217.005</cx:pt>
          <cx:pt idx="2328">216.386</cx:pt>
          <cx:pt idx="2329">217.166</cx:pt>
          <cx:pt idx="2330">215.238</cx:pt>
          <cx:pt idx="2331">215.38499999999999</cx:pt>
          <cx:pt idx="2332">214.74700000000001</cx:pt>
          <cx:pt idx="2333">213.38900000000001</cx:pt>
          <cx:pt idx="2334">214.94</cx:pt>
          <cx:pt idx="2335">213.60499999999999</cx:pt>
          <cx:pt idx="2336">213.30000000000001</cx:pt>
          <cx:pt idx="2337">213.571</cx:pt>
          <cx:pt idx="2338">213.768</cx:pt>
          <cx:pt idx="2339">214.30500000000001</cx:pt>
          <cx:pt idx="2340">215.17099999999999</cx:pt>
          <cx:pt idx="2341">213.929</cx:pt>
          <cx:pt idx="2342">214.977</cx:pt>
          <cx:pt idx="2343">214.72200000000001</cx:pt>
          <cx:pt idx="2344">210.53800000000001</cx:pt>
          <cx:pt idx="2345">203.63800000000001</cx:pt>
          <cx:pt idx="2346">204.13499999999999</cx:pt>
          <cx:pt idx="2347">204.03700000000001</cx:pt>
          <cx:pt idx="2348">197.10499999999999</cx:pt>
          <cx:pt idx="2349">122.47</cx:pt>
          <cx:pt idx="2350">190.821</cx:pt>
          <cx:pt idx="2351">189.57300000000001</cx:pt>
          <cx:pt idx="2352">191.49100000000001</cx:pt>
          <cx:pt idx="2353">189.26900000000001</cx:pt>
          <cx:pt idx="2354">188.20699999999999</cx:pt>
          <cx:pt idx="2355">187.30199999999999</cx:pt>
          <cx:pt idx="2356">186.995</cx:pt>
          <cx:pt idx="2357">187.30000000000001</cx:pt>
          <cx:pt idx="2358">187.12799999999999</cx:pt>
          <cx:pt idx="2359">190.452</cx:pt>
          <cx:pt idx="2360">184.739</cx:pt>
          <cx:pt idx="2361">184.57300000000001</cx:pt>
          <cx:pt idx="2362">184.77000000000001</cx:pt>
          <cx:pt idx="2363">180.33500000000001</cx:pt>
          <cx:pt idx="2364">180.393</cx:pt>
          <cx:pt idx="2365">179.88900000000001</cx:pt>
          <cx:pt idx="2366">179.03299999999999</cx:pt>
          <cx:pt idx="2367">180.68600000000001</cx:pt>
          <cx:pt idx="2368">176.65700000000001</cx:pt>
          <cx:pt idx="2369">182.84200000000001</cx:pt>
          <cx:pt idx="2370">181.648</cx:pt>
          <cx:pt idx="2371">179.316</cx:pt>
          <cx:pt idx="2372">178.86199999999999</cx:pt>
          <cx:pt idx="2373">231.178</cx:pt>
          <cx:pt idx="2374">230.489</cx:pt>
          <cx:pt idx="2375">229.624</cx:pt>
          <cx:pt idx="2376">228.99000000000001</cx:pt>
          <cx:pt idx="2377">228.232</cx:pt>
          <cx:pt idx="2378">225.75700000000001</cx:pt>
          <cx:pt idx="2379">225.30099999999999</cx:pt>
          <cx:pt idx="2380">225.63399999999999</cx:pt>
          <cx:pt idx="2381">226.79900000000001</cx:pt>
          <cx:pt idx="2382">224.59299999999999</cx:pt>
          <cx:pt idx="2383">224.054</cx:pt>
          <cx:pt idx="2384">223.203</cx:pt>
          <cx:pt idx="2385">225.98400000000001</cx:pt>
          <cx:pt idx="2386">225.40199999999999</cx:pt>
          <cx:pt idx="2387">227.42699999999999</cx:pt>
          <cx:pt idx="2388">217.74600000000001</cx:pt>
          <cx:pt idx="2389">217.91900000000001</cx:pt>
          <cx:pt idx="2390">218.745</cx:pt>
          <cx:pt idx="2391">219.059</cx:pt>
          <cx:pt idx="2392">218.33600000000001</cx:pt>
          <cx:pt idx="2393">226.393</cx:pt>
          <cx:pt idx="2394">223.375</cx:pt>
          <cx:pt idx="2395">179.84399999999999</cx:pt>
          <cx:pt idx="2396">247.86099999999999</cx:pt>
          <cx:pt idx="2397">246.51599999999999</cx:pt>
          <cx:pt idx="2398">246.583</cx:pt>
          <cx:pt idx="2399">246.822</cx:pt>
          <cx:pt idx="2400">246.828</cx:pt>
          <cx:pt idx="2401">247.452</cx:pt>
          <cx:pt idx="2402">246.58000000000001</cx:pt>
          <cx:pt idx="2403">246.62700000000001</cx:pt>
          <cx:pt idx="2404">245.50299999999999</cx:pt>
          <cx:pt idx="2405">244.66200000000001</cx:pt>
          <cx:pt idx="2406">244.70500000000001</cx:pt>
          <cx:pt idx="2407">245.05600000000001</cx:pt>
          <cx:pt idx="2408">246.38200000000001</cx:pt>
          <cx:pt idx="2409">241.584</cx:pt>
          <cx:pt idx="2410">243.995</cx:pt>
          <cx:pt idx="2411">245.53200000000001</cx:pt>
          <cx:pt idx="2412">237.62</cx:pt>
          <cx:pt idx="2413">237.46600000000001</cx:pt>
          <cx:pt idx="2414">234.65299999999999</cx:pt>
          <cx:pt idx="2415">236.52600000000001</cx:pt>
          <cx:pt idx="2416">234.27799999999999</cx:pt>
          <cx:pt idx="2417">229.476</cx:pt>
          <cx:pt idx="2418">169.137</cx:pt>
          <cx:pt idx="2419">168.87899999999999</cx:pt>
          <cx:pt idx="2420">166.47</cx:pt>
          <cx:pt idx="2421">166.46199999999999</cx:pt>
          <cx:pt idx="2422">165.83699999999999</cx:pt>
          <cx:pt idx="2423">165.52199999999999</cx:pt>
          <cx:pt idx="2424">167.15700000000001</cx:pt>
          <cx:pt idx="2425">162.94499999999999</cx:pt>
          <cx:pt idx="2426">162.374</cx:pt>
          <cx:pt idx="2427">162.751</cx:pt>
          <cx:pt idx="2428">163.202</cx:pt>
          <cx:pt idx="2429">162.577</cx:pt>
          <cx:pt idx="2430">166.50899999999999</cx:pt>
          <cx:pt idx="2431">166.464</cx:pt>
          <cx:pt idx="2432">162.31700000000001</cx:pt>
          <cx:pt idx="2433">161.54400000000001</cx:pt>
          <cx:pt idx="2434">160.822</cx:pt>
          <cx:pt idx="2435">162.37200000000001</cx:pt>
          <cx:pt idx="2436">164.90100000000001</cx:pt>
          <cx:pt idx="2437">155.077</cx:pt>
          <cx:pt idx="2438">160.25999999999999</cx:pt>
          <cx:pt idx="2439">154.81899999999999</cx:pt>
          <cx:pt idx="2440">156.91499999999999</cx:pt>
          <cx:pt idx="2441">223.21899999999999</cx:pt>
          <cx:pt idx="2442">223.64699999999999</cx:pt>
          <cx:pt idx="2443">222.815</cx:pt>
          <cx:pt idx="2444">223.51499999999999</cx:pt>
          <cx:pt idx="2445">219.63300000000001</cx:pt>
          <cx:pt idx="2446">220.39500000000001</cx:pt>
          <cx:pt idx="2447">221.251</cx:pt>
          <cx:pt idx="2448">218.85400000000001</cx:pt>
          <cx:pt idx="2449">218.68000000000001</cx:pt>
          <cx:pt idx="2450">219.786</cx:pt>
          <cx:pt idx="2451">221.535</cx:pt>
          <cx:pt idx="2452">214.148</cx:pt>
          <cx:pt idx="2453">209.66</cx:pt>
          <cx:pt idx="2454">209.44300000000001</cx:pt>
          <cx:pt idx="2455">208.36600000000001</cx:pt>
          <cx:pt idx="2456">209.458</cx:pt>
          <cx:pt idx="2457">217.517</cx:pt>
          <cx:pt idx="2458">217.041</cx:pt>
          <cx:pt idx="2459">129.541</cx:pt>
          <cx:pt idx="2460">183.33500000000001</cx:pt>
          <cx:pt idx="2461">183.048</cx:pt>
          <cx:pt idx="2462">182.928</cx:pt>
          <cx:pt idx="2463">180.74799999999999</cx:pt>
          <cx:pt idx="2464">181.12200000000001</cx:pt>
          <cx:pt idx="2465">181.501</cx:pt>
          <cx:pt idx="2466">181.18700000000001</cx:pt>
          <cx:pt idx="2467">178.74799999999999</cx:pt>
          <cx:pt idx="2468">178.46899999999999</cx:pt>
          <cx:pt idx="2469">180.511</cx:pt>
          <cx:pt idx="2470">180.54300000000001</cx:pt>
          <cx:pt idx="2471">180.17099999999999</cx:pt>
          <cx:pt idx="2472">175.74600000000001</cx:pt>
          <cx:pt idx="2473">169.452</cx:pt>
          <cx:pt idx="2474">170.851</cx:pt>
          <cx:pt idx="2475">179.518</cx:pt>
          <cx:pt idx="2476">183.13900000000001</cx:pt>
          <cx:pt idx="2477">178.83500000000001</cx:pt>
          <cx:pt idx="2478">171.15700000000001</cx:pt>
          <cx:pt idx="2479">173.11199999999999</cx:pt>
          <cx:pt idx="2480">164.83000000000001</cx:pt>
          <cx:pt idx="2481">161.50299999999999</cx:pt>
          <cx:pt idx="2482">168.41399999999999</cx:pt>
          <cx:pt idx="2483">167.53899999999999</cx:pt>
          <cx:pt idx="2484">208.828</cx:pt>
          <cx:pt idx="2485">209.49299999999999</cx:pt>
          <cx:pt idx="2486">210.03800000000001</cx:pt>
          <cx:pt idx="2487">210.04900000000001</cx:pt>
          <cx:pt idx="2488">209.81899999999999</cx:pt>
          <cx:pt idx="2489">209.107</cx:pt>
          <cx:pt idx="2490">206.22900000000001</cx:pt>
          <cx:pt idx="2491">206.87299999999999</cx:pt>
          <cx:pt idx="2492">206.38800000000001</cx:pt>
          <cx:pt idx="2493">207.529</cx:pt>
          <cx:pt idx="2494">204.93199999999999</cx:pt>
          <cx:pt idx="2495">206.84</cx:pt>
          <cx:pt idx="2496">204.285</cx:pt>
          <cx:pt idx="2497">206.20699999999999</cx:pt>
          <cx:pt idx="2498">205.92500000000001</cx:pt>
          <cx:pt idx="2499">205.50299999999999</cx:pt>
          <cx:pt idx="2500">206.64400000000001</cx:pt>
          <cx:pt idx="2501">201.03899999999999</cx:pt>
          <cx:pt idx="2502">200.636</cx:pt>
          <cx:pt idx="2503">199.65700000000001</cx:pt>
          <cx:pt idx="2504">199.565</cx:pt>
          <cx:pt idx="2505">199.66999999999999</cx:pt>
          <cx:pt idx="2506">202.071</cx:pt>
          <cx:pt idx="2507">201.61600000000001</cx:pt>
          <cx:pt idx="2508">196.52600000000001</cx:pt>
          <cx:pt idx="2509">197.428</cx:pt>
          <cx:pt idx="2510">196.72499999999999</cx:pt>
          <cx:pt idx="2511">196.58000000000001</cx:pt>
          <cx:pt idx="2512">196.499</cx:pt>
          <cx:pt idx="2513">195.42699999999999</cx:pt>
          <cx:pt idx="2514">195.58799999999999</cx:pt>
          <cx:pt idx="2515">195.64699999999999</cx:pt>
          <cx:pt idx="2516">194.636</cx:pt>
          <cx:pt idx="2517">194.63999999999999</cx:pt>
          <cx:pt idx="2518">194.738</cx:pt>
          <cx:pt idx="2519">194.74600000000001</cx:pt>
          <cx:pt idx="2520">194.696</cx:pt>
          <cx:pt idx="2521">194.624</cx:pt>
          <cx:pt idx="2522">194.928</cx:pt>
          <cx:pt idx="2523">195.26300000000001</cx:pt>
          <cx:pt idx="2524">189.739</cx:pt>
          <cx:pt idx="2525">188.40199999999999</cx:pt>
          <cx:pt idx="2526">188.173</cx:pt>
          <cx:pt idx="2527">187.483</cx:pt>
          <cx:pt idx="2528">188.66300000000001</cx:pt>
          <cx:pt idx="2529">187.148</cx:pt>
          <cx:pt idx="2530">212.488</cx:pt>
          <cx:pt idx="2531">211.38200000000001</cx:pt>
          <cx:pt idx="2532">211.96899999999999</cx:pt>
          <cx:pt idx="2533">213.33600000000001</cx:pt>
          <cx:pt idx="2534">213.066</cx:pt>
          <cx:pt idx="2535">212.39599999999999</cx:pt>
          <cx:pt idx="2536">214.631</cx:pt>
          <cx:pt idx="2537">210.167</cx:pt>
          <cx:pt idx="2538">208.583</cx:pt>
          <cx:pt idx="2539">207.64099999999999</cx:pt>
          <cx:pt idx="2540">211.02500000000001</cx:pt>
          <cx:pt idx="2541">206.661</cx:pt>
          <cx:pt idx="2542">206.27500000000001</cx:pt>
          <cx:pt idx="2543">201.96899999999999</cx:pt>
          <cx:pt idx="2544">199.30000000000001</cx:pt>
          <cx:pt idx="2545">208.86099999999999</cx:pt>
          <cx:pt idx="2546">204.173</cx:pt>
          <cx:pt idx="2547">201.12899999999999</cx:pt>
          <cx:pt idx="2548">200.28299999999999</cx:pt>
          <cx:pt idx="2549">202.87299999999999</cx:pt>
          <cx:pt idx="2550">211.21799999999999</cx:pt>
          <cx:pt idx="2551">212.209</cx:pt>
          <cx:pt idx="2552">196.523</cx:pt>
          <cx:pt idx="2553">197.05699999999999</cx:pt>
          <cx:pt idx="2554">196.50800000000001</cx:pt>
          <cx:pt idx="2555">198.41499999999999</cx:pt>
          <cx:pt idx="2556">195.637</cx:pt>
          <cx:pt idx="2557">198.12700000000001</cx:pt>
          <cx:pt idx="2558">195.453</cx:pt>
          <cx:pt idx="2559">196.57499999999999</cx:pt>
          <cx:pt idx="2560">194.69800000000001</cx:pt>
          <cx:pt idx="2561">193.95599999999999</cx:pt>
          <cx:pt idx="2562">193.786</cx:pt>
          <cx:pt idx="2563">196.06200000000001</cx:pt>
          <cx:pt idx="2564">194.37899999999999</cx:pt>
          <cx:pt idx="2565">192.346</cx:pt>
          <cx:pt idx="2566">192.47</cx:pt>
          <cx:pt idx="2567">189.40100000000001</cx:pt>
          <cx:pt idx="2568">197.46600000000001</cx:pt>
          <cx:pt idx="2569">187.33199999999999</cx:pt>
          <cx:pt idx="2570">189.42099999999999</cx:pt>
          <cx:pt idx="2571">189.53999999999999</cx:pt>
          <cx:pt idx="2572">193.17699999999999</cx:pt>
          <cx:pt idx="2573">189.11600000000001</cx:pt>
          <cx:pt idx="2574">182.42699999999999</cx:pt>
          <cx:pt idx="2575">188.80600000000001</cx:pt>
          <cx:pt idx="2576">195.42400000000001</cx:pt>
          <cx:pt idx="2577">193.67699999999999</cx:pt>
          <cx:pt idx="2578">198.232</cx:pt>
          <cx:pt idx="2579">195.02099999999999</cx:pt>
          <cx:pt idx="2580">193.97399999999999</cx:pt>
          <cx:pt idx="2581">192.99700000000001</cx:pt>
          <cx:pt idx="2582">192.256</cx:pt>
          <cx:pt idx="2583">193.88</cx:pt>
          <cx:pt idx="2584">193.792</cx:pt>
          <cx:pt idx="2585">191.30600000000001</cx:pt>
          <cx:pt idx="2586">191.23699999999999</cx:pt>
          <cx:pt idx="2587">191.625</cx:pt>
          <cx:pt idx="2588">192.32900000000001</cx:pt>
          <cx:pt idx="2589">192.96299999999999</cx:pt>
          <cx:pt idx="2590">193.99100000000001</cx:pt>
          <cx:pt idx="2591">191.12899999999999</cx:pt>
          <cx:pt idx="2592">193.06299999999999</cx:pt>
          <cx:pt idx="2593">192.95099999999999</cx:pt>
          <cx:pt idx="2594">192.28999999999999</cx:pt>
          <cx:pt idx="2595">187.23699999999999</cx:pt>
          <cx:pt idx="2596">187.999</cx:pt>
          <cx:pt idx="2597">189.81200000000001</cx:pt>
          <cx:pt idx="2598">184.98599999999999</cx:pt>
          <cx:pt idx="2599">185.65299999999999</cx:pt>
          <cx:pt idx="2600">213.66900000000001</cx:pt>
          <cx:pt idx="2601">214.226</cx:pt>
          <cx:pt idx="2602">212.86000000000001</cx:pt>
          <cx:pt idx="2603">213.26400000000001</cx:pt>
          <cx:pt idx="2604">212.16900000000001</cx:pt>
          <cx:pt idx="2605">210.786</cx:pt>
          <cx:pt idx="2606">213.14500000000001</cx:pt>
          <cx:pt idx="2607">212.06299999999999</cx:pt>
          <cx:pt idx="2608">210.34100000000001</cx:pt>
          <cx:pt idx="2609">211.08500000000001</cx:pt>
          <cx:pt idx="2610">210.90000000000001</cx:pt>
          <cx:pt idx="2611">210.81899999999999</cx:pt>
          <cx:pt idx="2612">208.71899999999999</cx:pt>
          <cx:pt idx="2613">211.64500000000001</cx:pt>
          <cx:pt idx="2614">208.69900000000001</cx:pt>
          <cx:pt idx="2615">213.77099999999999</cx:pt>
          <cx:pt idx="2616">208.77799999999999</cx:pt>
          <cx:pt idx="2617">206.93899999999999</cx:pt>
          <cx:pt idx="2618">207.31200000000001</cx:pt>
          <cx:pt idx="2619">202.34299999999999</cx:pt>
          <cx:pt idx="2620">204.547</cx:pt>
          <cx:pt idx="2621">202.92500000000001</cx:pt>
          <cx:pt idx="2622">207.70599999999999</cx:pt>
          <cx:pt idx="2623">192.262</cx:pt>
          <cx:pt idx="2624">193.227</cx:pt>
          <cx:pt idx="2625">191.47999999999999</cx:pt>
          <cx:pt idx="2626">192.20699999999999</cx:pt>
          <cx:pt idx="2627">188.84999999999999</cx:pt>
          <cx:pt idx="2628">187.31700000000001</cx:pt>
          <cx:pt idx="2629">187.964</cx:pt>
          <cx:pt idx="2630">192.71299999999999</cx:pt>
          <cx:pt idx="2631">192.07499999999999</cx:pt>
          <cx:pt idx="2632">191.268</cx:pt>
          <cx:pt idx="2633">187.047</cx:pt>
          <cx:pt idx="2634">187.30500000000001</cx:pt>
          <cx:pt idx="2635">188.73500000000001</cx:pt>
          <cx:pt idx="2636">186.09800000000001</cx:pt>
          <cx:pt idx="2637">187.46799999999999</cx:pt>
          <cx:pt idx="2638">188.01300000000001</cx:pt>
          <cx:pt idx="2639">192.86199999999999</cx:pt>
          <cx:pt idx="2640">184.59399999999999</cx:pt>
          <cx:pt idx="2641">182.87700000000001</cx:pt>
          <cx:pt idx="2642">181.071</cx:pt>
          <cx:pt idx="2643">180.488</cx:pt>
          <cx:pt idx="2644">188.12</cx:pt>
          <cx:pt idx="2645">184.93000000000001</cx:pt>
          <cx:pt idx="2646">178.49600000000001</cx:pt>
          <cx:pt idx="2647">157.65600000000001</cx:pt>
          <cx:pt idx="2648">157.23599999999999</cx:pt>
          <cx:pt idx="2649">157.25200000000001</cx:pt>
          <cx:pt idx="2650">157.72399999999999</cx:pt>
          <cx:pt idx="2651">153.547</cx:pt>
          <cx:pt idx="2652">154.45599999999999</cx:pt>
          <cx:pt idx="2653">152.44900000000001</cx:pt>
          <cx:pt idx="2654">154.43600000000001</cx:pt>
          <cx:pt idx="2655">153.00800000000001</cx:pt>
          <cx:pt idx="2656">152.52600000000001</cx:pt>
          <cx:pt idx="2657">152.78399999999999</cx:pt>
          <cx:pt idx="2658">152.73599999999999</cx:pt>
          <cx:pt idx="2659">147.93799999999999</cx:pt>
          <cx:pt idx="2660">149.036</cx:pt>
          <cx:pt idx="2661">147.73099999999999</cx:pt>
          <cx:pt idx="2662">147.41399999999999</cx:pt>
          <cx:pt idx="2663">145.33799999999999</cx:pt>
          <cx:pt idx="2664">152.387</cx:pt>
          <cx:pt idx="2665">150.191</cx:pt>
          <cx:pt idx="2666">152.96100000000001</cx:pt>
          <cx:pt idx="2667">149.92099999999999</cx:pt>
          <cx:pt idx="2668">150.67400000000001</cx:pt>
          <cx:pt idx="2669">146.45099999999999</cx:pt>
          <cx:pt idx="2670">204.00700000000001</cx:pt>
          <cx:pt idx="2671">203.31700000000001</cx:pt>
          <cx:pt idx="2672">197.30000000000001</cx:pt>
          <cx:pt idx="2673">198.38200000000001</cx:pt>
          <cx:pt idx="2674">198.59299999999999</cx:pt>
          <cx:pt idx="2675">198.357</cx:pt>
          <cx:pt idx="2676">195.72300000000001</cx:pt>
          <cx:pt idx="2677">195.339</cx:pt>
          <cx:pt idx="2678">195.47200000000001</cx:pt>
          <cx:pt idx="2679">197.46100000000001</cx:pt>
          <cx:pt idx="2680">196.06999999999999</cx:pt>
          <cx:pt idx="2681">195.34299999999999</cx:pt>
          <cx:pt idx="2682">188.20099999999999</cx:pt>
          <cx:pt idx="2683">188.887</cx:pt>
          <cx:pt idx="2684">190.309</cx:pt>
          <cx:pt idx="2685">185.596</cx:pt>
          <cx:pt idx="2686">190.916</cx:pt>
          <cx:pt idx="2687">197.74000000000001</cx:pt>
          <cx:pt idx="2688">186.31200000000001</cx:pt>
          <cx:pt idx="2689">184.40799999999999</cx:pt>
          <cx:pt idx="2690">174.10900000000001</cx:pt>
          <cx:pt idx="2691">166.62100000000001</cx:pt>
          <cx:pt idx="2692">159.45099999999999</cx:pt>
          <cx:pt idx="2693">160.59100000000001</cx:pt>
          <cx:pt idx="2694">191.536</cx:pt>
          <cx:pt idx="2695">190.68299999999999</cx:pt>
          <cx:pt idx="2696">190.262</cx:pt>
          <cx:pt idx="2697">189.499</cx:pt>
          <cx:pt idx="2698">189.94499999999999</cx:pt>
          <cx:pt idx="2699">190.62299999999999</cx:pt>
          <cx:pt idx="2700">188.215</cx:pt>
          <cx:pt idx="2701">188.34299999999999</cx:pt>
          <cx:pt idx="2702">188.43899999999999</cx:pt>
          <cx:pt idx="2703">187.75899999999999</cx:pt>
          <cx:pt idx="2704">187.672</cx:pt>
          <cx:pt idx="2705">187.34399999999999</cx:pt>
          <cx:pt idx="2706">187.39500000000001</cx:pt>
          <cx:pt idx="2707">187.84899999999999</cx:pt>
          <cx:pt idx="2708">189.124</cx:pt>
          <cx:pt idx="2709">188.45599999999999</cx:pt>
          <cx:pt idx="2710">186.54400000000001</cx:pt>
          <cx:pt idx="2711">189.155</cx:pt>
          <cx:pt idx="2712">185.697</cx:pt>
          <cx:pt idx="2713">183.68100000000001</cx:pt>
          <cx:pt idx="2714">182.95699999999999</cx:pt>
          <cx:pt idx="2715">182.042</cx:pt>
          <cx:pt idx="2716">181.61199999999999</cx:pt>
          <cx:pt idx="2717">181.12299999999999</cx:pt>
          <cx:pt idx="2718">223.45400000000001</cx:pt>
          <cx:pt idx="2719">221.91800000000001</cx:pt>
          <cx:pt idx="2720">221.68600000000001</cx:pt>
          <cx:pt idx="2721">220.499</cx:pt>
          <cx:pt idx="2722">222.12899999999999</cx:pt>
          <cx:pt idx="2723">218.47</cx:pt>
          <cx:pt idx="2724">219.41300000000001</cx:pt>
          <cx:pt idx="2725">218.37100000000001</cx:pt>
          <cx:pt idx="2726">218.55799999999999</cx:pt>
          <cx:pt idx="2727">218.27500000000001</cx:pt>
          <cx:pt idx="2728">219.21299999999999</cx:pt>
          <cx:pt idx="2729">220.20599999999999</cx:pt>
          <cx:pt idx="2730">219.238</cx:pt>
          <cx:pt idx="2731">218.553</cx:pt>
          <cx:pt idx="2732">216.54499999999999</cx:pt>
          <cx:pt idx="2733">212.477</cx:pt>
          <cx:pt idx="2734">210.89400000000001</cx:pt>
          <cx:pt idx="2735">210.97</cx:pt>
          <cx:pt idx="2736">210.16300000000001</cx:pt>
          <cx:pt idx="2737">218.67500000000001</cx:pt>
          <cx:pt idx="2738">211.602</cx:pt>
          <cx:pt idx="2739">210.595</cx:pt>
          <cx:pt idx="2740">183.62899999999999</cx:pt>
          <cx:pt idx="2741">162.62899999999999</cx:pt>
          <cx:pt idx="2742">196.52600000000001</cx:pt>
          <cx:pt idx="2743">195.85300000000001</cx:pt>
          <cx:pt idx="2744">196.18000000000001</cx:pt>
          <cx:pt idx="2745">195.93299999999999</cx:pt>
          <cx:pt idx="2746">195.88800000000001</cx:pt>
          <cx:pt idx="2747">191.745</cx:pt>
          <cx:pt idx="2748">192.68600000000001</cx:pt>
          <cx:pt idx="2749">193.80000000000001</cx:pt>
          <cx:pt idx="2750">191.733</cx:pt>
          <cx:pt idx="2751">192.67599999999999</cx:pt>
          <cx:pt idx="2752">190.994</cx:pt>
          <cx:pt idx="2753">190.245</cx:pt>
          <cx:pt idx="2754">191.62200000000001</cx:pt>
          <cx:pt idx="2755">189.947</cx:pt>
          <cx:pt idx="2756">189.374</cx:pt>
          <cx:pt idx="2757">187.10499999999999</cx:pt>
          <cx:pt idx="2758">185.36099999999999</cx:pt>
          <cx:pt idx="2759">185.72300000000001</cx:pt>
          <cx:pt idx="2760">184.42599999999999</cx:pt>
          <cx:pt idx="2761">184.52500000000001</cx:pt>
          <cx:pt idx="2762">184.06999999999999</cx:pt>
          <cx:pt idx="2763">192.53200000000001</cx:pt>
          <cx:pt idx="2764">185.92400000000001</cx:pt>
          <cx:pt idx="2765">186.34899999999999</cx:pt>
          <cx:pt idx="2766">187.898</cx:pt>
          <cx:pt idx="2767">188.036</cx:pt>
          <cx:pt idx="2768">188.405</cx:pt>
          <cx:pt idx="2769">188.517</cx:pt>
          <cx:pt idx="2770">188.38900000000001</cx:pt>
          <cx:pt idx="2771">189.07300000000001</cx:pt>
          <cx:pt idx="2772">183.529</cx:pt>
          <cx:pt idx="2773">183.43899999999999</cx:pt>
          <cx:pt idx="2774">185.86000000000001</cx:pt>
          <cx:pt idx="2775">183.33699999999999</cx:pt>
          <cx:pt idx="2776">186.28399999999999</cx:pt>
          <cx:pt idx="2777">186.28399999999999</cx:pt>
          <cx:pt idx="2778">185.50800000000001</cx:pt>
          <cx:pt idx="2779">184.292</cx:pt>
          <cx:pt idx="2780">185.55000000000001</cx:pt>
          <cx:pt idx="2781">183.98099999999999</cx:pt>
          <cx:pt idx="2782">179.17699999999999</cx:pt>
          <cx:pt idx="2783">177.45599999999999</cx:pt>
          <cx:pt idx="2784">177.07300000000001</cx:pt>
          <cx:pt idx="2785">176.79499999999999</cx:pt>
          <cx:pt idx="2786">180.97200000000001</cx:pt>
          <cx:pt idx="2787">175.667</cx:pt>
          <cx:pt idx="2788">173.64599999999999</cx:pt>
          <cx:pt idx="2789">165.577</cx:pt>
          <cx:pt idx="2790">228.285</cx:pt>
          <cx:pt idx="2791">229.465</cx:pt>
          <cx:pt idx="2792">229.09200000000001</cx:pt>
          <cx:pt idx="2793">226.93700000000001</cx:pt>
          <cx:pt idx="2794">226.876</cx:pt>
          <cx:pt idx="2795">224.601</cx:pt>
          <cx:pt idx="2796">223.946</cx:pt>
          <cx:pt idx="2797">226.00800000000001</cx:pt>
          <cx:pt idx="2798">224.26300000000001</cx:pt>
          <cx:pt idx="2799">222.423</cx:pt>
          <cx:pt idx="2800">222.696</cx:pt>
          <cx:pt idx="2801">221.429</cx:pt>
          <cx:pt idx="2802">221.98699999999999</cx:pt>
          <cx:pt idx="2803">220.07599999999999</cx:pt>
          <cx:pt idx="2804">221.08000000000001</cx:pt>
          <cx:pt idx="2805">228.34100000000001</cx:pt>
          <cx:pt idx="2806">216.76900000000001</cx:pt>
          <cx:pt idx="2807">216.358</cx:pt>
          <cx:pt idx="2808">213.56999999999999</cx:pt>
          <cx:pt idx="2809">220.70599999999999</cx:pt>
          <cx:pt idx="2810">210.416</cx:pt>
          <cx:pt idx="2811">218.029</cx:pt>
          <cx:pt idx="2812">215.89500000000001</cx:pt>
          <cx:pt idx="2813">240.93700000000001</cx:pt>
          <cx:pt idx="2814">241.91499999999999</cx:pt>
          <cx:pt idx="2815">239.185</cx:pt>
          <cx:pt idx="2816">241.971</cx:pt>
          <cx:pt idx="2817">238.607</cx:pt>
          <cx:pt idx="2818">239.91900000000001</cx:pt>
          <cx:pt idx="2819">236.02799999999999</cx:pt>
          <cx:pt idx="2820">236.84100000000001</cx:pt>
          <cx:pt idx="2821">240</cx:pt>
          <cx:pt idx="2822">236.44300000000001</cx:pt>
          <cx:pt idx="2823">234.49700000000001</cx:pt>
          <cx:pt idx="2824">235.97499999999999</cx:pt>
          <cx:pt idx="2825">232.65299999999999</cx:pt>
          <cx:pt idx="2826">232.17099999999999</cx:pt>
          <cx:pt idx="2827">229.721</cx:pt>
          <cx:pt idx="2828">226.65000000000001</cx:pt>
          <cx:pt idx="2829">233.267</cx:pt>
          <cx:pt idx="2830">231.72</cx:pt>
          <cx:pt idx="2831">228.03299999999999</cx:pt>
          <cx:pt idx="2832">229.18799999999999</cx:pt>
          <cx:pt idx="2833">168.029</cx:pt>
          <cx:pt idx="2834">168.392</cx:pt>
          <cx:pt idx="2835">165.892</cx:pt>
          <cx:pt idx="2836">164.691</cx:pt>
          <cx:pt idx="2837">164.779</cx:pt>
          <cx:pt idx="2838">159.864</cx:pt>
          <cx:pt idx="2839">159.66300000000001</cx:pt>
          <cx:pt idx="2840">159.411</cx:pt>
          <cx:pt idx="2841">162.26300000000001</cx:pt>
          <cx:pt idx="2842">159.34</cx:pt>
          <cx:pt idx="2843">161.33500000000001</cx:pt>
          <cx:pt idx="2844">162.774</cx:pt>
          <cx:pt idx="2845">158.483</cx:pt>
          <cx:pt idx="2846">164.04300000000001</cx:pt>
          <cx:pt idx="2847">160.518</cx:pt>
          <cx:pt idx="2848">160.11099999999999</cx:pt>
          <cx:pt idx="2849">159.91300000000001</cx:pt>
          <cx:pt idx="2850">153.81700000000001</cx:pt>
          <cx:pt idx="2851">153.386</cx:pt>
          <cx:pt idx="2852">154.399</cx:pt>
          <cx:pt idx="2853">160.65600000000001</cx:pt>
          <cx:pt idx="2854">155.92400000000001</cx:pt>
          <cx:pt idx="2855">161.47999999999999</cx:pt>
          <cx:pt idx="2856">151.66900000000001</cx:pt>
          <cx:pt idx="2857">216.48099999999999</cx:pt>
          <cx:pt idx="2858">216.226</cx:pt>
          <cx:pt idx="2859">215.70400000000001</cx:pt>
          <cx:pt idx="2860">215.90000000000001</cx:pt>
          <cx:pt idx="2861">214.09299999999999</cx:pt>
          <cx:pt idx="2862">213.501</cx:pt>
          <cx:pt idx="2863">213.75399999999999</cx:pt>
          <cx:pt idx="2864">216.47900000000001</cx:pt>
          <cx:pt idx="2865">215.399</cx:pt>
          <cx:pt idx="2866">216.37799999999999</cx:pt>
          <cx:pt idx="2867">213.029</cx:pt>
          <cx:pt idx="2868">213.38300000000001</cx:pt>
          <cx:pt idx="2869">209.63</cx:pt>
          <cx:pt idx="2870">214.09299999999999</cx:pt>
          <cx:pt idx="2871">214.608</cx:pt>
          <cx:pt idx="2872">212.43600000000001</cx:pt>
          <cx:pt idx="2873">210.99299999999999</cx:pt>
          <cx:pt idx="2874">210.53200000000001</cx:pt>
          <cx:pt idx="2875">209.97300000000001</cx:pt>
          <cx:pt idx="2876">205.54900000000001</cx:pt>
          <cx:pt idx="2877">205.36699999999999</cx:pt>
          <cx:pt idx="2878">206.09</cx:pt>
          <cx:pt idx="2879">204.13399999999999</cx:pt>
          <cx:pt idx="2880">204.738</cx:pt>
          <cx:pt idx="2881">202.941</cx:pt>
          <cx:pt idx="2882">201.21600000000001</cx:pt>
          <cx:pt idx="2883">201.547</cx:pt>
          <cx:pt idx="2884">200.71600000000001</cx:pt>
          <cx:pt idx="2885">201.03999999999999</cx:pt>
          <cx:pt idx="2886">201.05199999999999</cx:pt>
          <cx:pt idx="2887">200.25700000000001</cx:pt>
          <cx:pt idx="2888">198.624</cx:pt>
          <cx:pt idx="2889">201.06</cx:pt>
          <cx:pt idx="2890">197.97800000000001</cx:pt>
          <cx:pt idx="2891">198.149</cx:pt>
          <cx:pt idx="2892">197.458</cx:pt>
          <cx:pt idx="2893">197.11500000000001</cx:pt>
          <cx:pt idx="2894">197.29400000000001</cx:pt>
          <cx:pt idx="2895">198.02099999999999</cx:pt>
          <cx:pt idx="2896">197.35400000000001</cx:pt>
          <cx:pt idx="2897">196.23500000000001</cx:pt>
          <cx:pt idx="2898">193.36799999999999</cx:pt>
          <cx:pt idx="2899">192.75200000000001</cx:pt>
          <cx:pt idx="2900">192.98099999999999</cx:pt>
          <cx:pt idx="2901">190.387</cx:pt>
          <cx:pt idx="2902">193.08600000000001</cx:pt>
          <cx:pt idx="2903">191.65799999999999</cx:pt>
          <cx:pt idx="2904">191.916</cx:pt>
          <cx:pt idx="2905">211.46299999999999</cx:pt>
          <cx:pt idx="2906">209.73699999999999</cx:pt>
          <cx:pt idx="2907">209.77099999999999</cx:pt>
          <cx:pt idx="2908">210.80799999999999</cx:pt>
          <cx:pt idx="2909">208.35900000000001</cx:pt>
          <cx:pt idx="2910">208.239</cx:pt>
          <cx:pt idx="2911">207.95500000000001</cx:pt>
          <cx:pt idx="2912">206.74799999999999</cx:pt>
          <cx:pt idx="2913">206.63200000000001</cx:pt>
          <cx:pt idx="2914">206.50200000000001</cx:pt>
          <cx:pt idx="2915">206.63200000000001</cx:pt>
          <cx:pt idx="2916">206.583</cx:pt>
          <cx:pt idx="2917">208.053</cx:pt>
          <cx:pt idx="2918">204.33199999999999</cx:pt>
          <cx:pt idx="2919">208.15700000000001</cx:pt>
          <cx:pt idx="2920">200.565</cx:pt>
          <cx:pt idx="2921">200.56899999999999</cx:pt>
          <cx:pt idx="2922">201.256</cx:pt>
          <cx:pt idx="2923">201.21899999999999</cx:pt>
          <cx:pt idx="2924">204.447</cx:pt>
          <cx:pt idx="2925">202.845</cx:pt>
          <cx:pt idx="2926">197.172</cx:pt>
          <cx:pt idx="2927">143.01400000000001</cx:pt>
          <cx:pt idx="2928">193.255</cx:pt>
          <cx:pt idx="2929">192.41200000000001</cx:pt>
          <cx:pt idx="2930">193.83000000000001</cx:pt>
          <cx:pt idx="2931">194.85400000000001</cx:pt>
          <cx:pt idx="2932">191.72200000000001</cx:pt>
          <cx:pt idx="2933">192.26599999999999</cx:pt>
          <cx:pt idx="2934">190.57499999999999</cx:pt>
          <cx:pt idx="2935">190.952</cx:pt>
          <cx:pt idx="2936">192.03200000000001</cx:pt>
          <cx:pt idx="2937">193.143</cx:pt>
          <cx:pt idx="2938">191.21299999999999</cx:pt>
          <cx:pt idx="2939">191.447</cx:pt>
          <cx:pt idx="2940">192.86000000000001</cx:pt>
          <cx:pt idx="2941">191.09899999999999</cx:pt>
          <cx:pt idx="2942">192.08199999999999</cx:pt>
          <cx:pt idx="2943">188.35900000000001</cx:pt>
          <cx:pt idx="2944">187.547</cx:pt>
          <cx:pt idx="2945">186.09100000000001</cx:pt>
          <cx:pt idx="2946">184.98699999999999</cx:pt>
          <cx:pt idx="2947">183.02799999999999</cx:pt>
          <cx:pt idx="2948">184.66399999999999</cx:pt>
          <cx:pt idx="2949">186.69900000000001</cx:pt>
          <cx:pt idx="2950">179.81200000000001</cx:pt>
          <cx:pt idx="2951">205.94200000000001</cx:pt>
          <cx:pt idx="2952">203.90600000000001</cx:pt>
          <cx:pt idx="2953">205.244</cx:pt>
          <cx:pt idx="2954">203.625</cx:pt>
          <cx:pt idx="2955">200.75299999999999</cx:pt>
          <cx:pt idx="2956">201.03899999999999</cx:pt>
          <cx:pt idx="2957">200.91900000000001</cx:pt>
          <cx:pt idx="2958">200.28399999999999</cx:pt>
          <cx:pt idx="2959">199.78800000000001</cx:pt>
          <cx:pt idx="2960">201.43000000000001</cx:pt>
          <cx:pt idx="2961">201.036</cx:pt>
          <cx:pt idx="2962">200.346</cx:pt>
          <cx:pt idx="2963">199.43899999999999</cx:pt>
          <cx:pt idx="2964">202.28899999999999</cx:pt>
          <cx:pt idx="2965">202.297</cx:pt>
          <cx:pt idx="2966">198.81800000000001</cx:pt>
          <cx:pt idx="2967">198.18000000000001</cx:pt>
          <cx:pt idx="2968">197.36799999999999</cx:pt>
          <cx:pt idx="2969">194.142</cx:pt>
          <cx:pt idx="2970">194.75899999999999</cx:pt>
          <cx:pt idx="2971">192.346</cx:pt>
          <cx:pt idx="2972">200.91399999999999</cx:pt>
          <cx:pt idx="2973">194.62</cx:pt>
          <cx:pt idx="2974">189.69999999999999</cx:pt>
          <cx:pt idx="2975">214.053</cx:pt>
          <cx:pt idx="2976">213.50299999999999</cx:pt>
          <cx:pt idx="2977">213.214</cx:pt>
          <cx:pt idx="2978">213.452</cx:pt>
          <cx:pt idx="2979">211.46899999999999</cx:pt>
          <cx:pt idx="2980">210.66800000000001</cx:pt>
          <cx:pt idx="2981">210.346</cx:pt>
          <cx:pt idx="2982">210.15100000000001</cx:pt>
          <cx:pt idx="2983">210.733</cx:pt>
          <cx:pt idx="2984">210.703</cx:pt>
          <cx:pt idx="2985">211.476</cx:pt>
          <cx:pt idx="2986">209.94800000000001</cx:pt>
          <cx:pt idx="2987">211.523</cx:pt>
          <cx:pt idx="2988">202.548</cx:pt>
          <cx:pt idx="2989">200.93199999999999</cx:pt>
          <cx:pt idx="2990">210.12299999999999</cx:pt>
          <cx:pt idx="2991">207.64400000000001</cx:pt>
          <cx:pt idx="2992">203.75899999999999</cx:pt>
          <cx:pt idx="2993">204.80600000000001</cx:pt>
          <cx:pt idx="2994">203.048</cx:pt>
          <cx:pt idx="2995">196.25</cx:pt>
          <cx:pt idx="2996">197.53100000000001</cx:pt>
          <cx:pt idx="2997">196.523</cx:pt>
          <cx:pt idx="2998">197.53899999999999</cx:pt>
          <cx:pt idx="2999">198.11699999999999</cx:pt>
          <cx:pt idx="3000">196.785</cx:pt>
          <cx:pt idx="3001">195.983</cx:pt>
          <cx:pt idx="3002">195.785</cx:pt>
          <cx:pt idx="3003">195.304</cx:pt>
          <cx:pt idx="3004">196.096</cx:pt>
          <cx:pt idx="3005">196.905</cx:pt>
          <cx:pt idx="3006">196.10400000000001</cx:pt>
          <cx:pt idx="3007">195.898</cx:pt>
          <cx:pt idx="3008">195.44300000000001</cx:pt>
          <cx:pt idx="3009">195.53700000000001</cx:pt>
          <cx:pt idx="3010">192.77500000000001</cx:pt>
          <cx:pt idx="3011">190.48599999999999</cx:pt>
          <cx:pt idx="3012">192.23699999999999</cx:pt>
          <cx:pt idx="3013">195.18100000000001</cx:pt>
          <cx:pt idx="3014">190.38399999999999</cx:pt>
          <cx:pt idx="3015">188.41399999999999</cx:pt>
          <cx:pt idx="3016">187.81999999999999</cx:pt>
          <cx:pt idx="3017">191.501</cx:pt>
          <cx:pt idx="3018">155.333</cx:pt>
          <cx:pt idx="3019">194.35599999999999</cx:pt>
          <cx:pt idx="3020">195.411</cx:pt>
          <cx:pt idx="3021">195.20099999999999</cx:pt>
          <cx:pt idx="3022">195.279</cx:pt>
          <cx:pt idx="3023">195.06299999999999</cx:pt>
          <cx:pt idx="3024">194.06200000000001</cx:pt>
          <cx:pt idx="3025">193.73099999999999</cx:pt>
          <cx:pt idx="3026">195.29400000000001</cx:pt>
          <cx:pt idx="3027">194.001</cx:pt>
          <cx:pt idx="3028">196.31399999999999</cx:pt>
          <cx:pt idx="3029">194.15600000000001</cx:pt>
          <cx:pt idx="3030">193.339</cx:pt>
          <cx:pt idx="3031">193.83199999999999</cx:pt>
          <cx:pt idx="3032">192.77699999999999</cx:pt>
          <cx:pt idx="3033">194.33699999999999</cx:pt>
          <cx:pt idx="3034">196.19800000000001</cx:pt>
          <cx:pt idx="3035">193.81100000000001</cx:pt>
          <cx:pt idx="3036">191.66399999999999</cx:pt>
          <cx:pt idx="3037">190.98699999999999</cx:pt>
          <cx:pt idx="3038">191.22399999999999</cx:pt>
          <cx:pt idx="3039">189.398</cx:pt>
          <cx:pt idx="3040">188.80600000000001</cx:pt>
          <cx:pt idx="3041">193.928</cx:pt>
          <cx:pt idx="3042">188.49000000000001</cx:pt>
          <cx:pt idx="3043">202.15100000000001</cx:pt>
          <cx:pt idx="3044">200.61699999999999</cx:pt>
          <cx:pt idx="3045">201.006</cx:pt>
          <cx:pt idx="3046">199.95599999999999</cx:pt>
          <cx:pt idx="3047">198.64599999999999</cx:pt>
          <cx:pt idx="3048">198.05600000000001</cx:pt>
          <cx:pt idx="3049">198.39699999999999</cx:pt>
          <cx:pt idx="3050">199.351</cx:pt>
          <cx:pt idx="3051">198.55799999999999</cx:pt>
          <cx:pt idx="3052">198.548</cx:pt>
          <cx:pt idx="3053">198.512</cx:pt>
          <cx:pt idx="3054">198.17699999999999</cx:pt>
          <cx:pt idx="3055">201.47999999999999</cx:pt>
          <cx:pt idx="3056">200.73699999999999</cx:pt>
          <cx:pt idx="3057">199.005</cx:pt>
          <cx:pt idx="3058">198.191</cx:pt>
          <cx:pt idx="3059">197.917</cx:pt>
          <cx:pt idx="3060">198.714</cx:pt>
          <cx:pt idx="3061">194.20400000000001</cx:pt>
          <cx:pt idx="3062">194.37100000000001</cx:pt>
          <cx:pt idx="3063">195.32599999999999</cx:pt>
          <cx:pt idx="3064">198.631</cx:pt>
          <cx:pt idx="3065">195.07300000000001</cx:pt>
          <cx:pt idx="3066">191.916</cx:pt>
          <cx:pt idx="3067">190.63499999999999</cx:pt>
          <cx:pt idx="3068">191.761</cx:pt>
          <cx:pt idx="3069">192.75800000000001</cx:pt>
          <cx:pt idx="3070">194.29499999999999</cx:pt>
          <cx:pt idx="3071">189.857</cx:pt>
          <cx:pt idx="3072">190.935</cx:pt>
          <cx:pt idx="3073">190.107</cx:pt>
          <cx:pt idx="3074">188.465</cx:pt>
          <cx:pt idx="3075">189.09</cx:pt>
          <cx:pt idx="3076">188.47800000000001</cx:pt>
          <cx:pt idx="3077">190.74100000000001</cx:pt>
          <cx:pt idx="3078">189.767</cx:pt>
          <cx:pt idx="3079">189.16900000000001</cx:pt>
          <cx:pt idx="3080">189.756</cx:pt>
          <cx:pt idx="3081">189.46700000000001</cx:pt>
          <cx:pt idx="3082">188.89699999999999</cx:pt>
          <cx:pt idx="3083">188.773</cx:pt>
          <cx:pt idx="3084">187.03299999999999</cx:pt>
          <cx:pt idx="3085">184.71799999999999</cx:pt>
          <cx:pt idx="3086">189.131</cx:pt>
          <cx:pt idx="3087">183.87899999999999</cx:pt>
          <cx:pt idx="3088">180.381</cx:pt>
          <cx:pt idx="3089">182.505</cx:pt>
          <cx:pt idx="3090">183.97300000000001</cx:pt>
          <cx:pt idx="3091">152.57900000000001</cx:pt>
          <cx:pt idx="3092">152.24600000000001</cx:pt>
          <cx:pt idx="3093">152.47800000000001</cx:pt>
          <cx:pt idx="3094">152.05600000000001</cx:pt>
          <cx:pt idx="3095">152.577</cx:pt>
          <cx:pt idx="3096">152.00800000000001</cx:pt>
          <cx:pt idx="3097">150.75700000000001</cx:pt>
          <cx:pt idx="3098">153.322</cx:pt>
          <cx:pt idx="3099">151.72999999999999</cx:pt>
          <cx:pt idx="3100">151.84299999999999</cx:pt>
          <cx:pt idx="3101">155.55699999999999</cx:pt>
          <cx:pt idx="3102">152.17699999999999</cx:pt>
          <cx:pt idx="3103">151.61699999999999</cx:pt>
          <cx:pt idx="3104">150.98500000000001</cx:pt>
          <cx:pt idx="3105">149.76400000000001</cx:pt>
          <cx:pt idx="3106">150.44399999999999</cx:pt>
          <cx:pt idx="3107">150.767</cx:pt>
          <cx:pt idx="3108">151.047</cx:pt>
          <cx:pt idx="3109">152.387</cx:pt>
          <cx:pt idx="3110">148.76499999999999</cx:pt>
          <cx:pt idx="3111">140.66399999999999</cx:pt>
          <cx:pt idx="3112">203.83699999999999</cx:pt>
          <cx:pt idx="3113">203.19399999999999</cx:pt>
          <cx:pt idx="3114">205.45400000000001</cx:pt>
          <cx:pt idx="3115">207.249</cx:pt>
          <cx:pt idx="3116">201.74199999999999</cx:pt>
          <cx:pt idx="3117">203.732</cx:pt>
          <cx:pt idx="3118">203.54400000000001</cx:pt>
          <cx:pt idx="3119">204.517</cx:pt>
          <cx:pt idx="3120">202.66900000000001</cx:pt>
          <cx:pt idx="3121">206.08000000000001</cx:pt>
          <cx:pt idx="3122">203.31200000000001</cx:pt>
          <cx:pt idx="3123">203.357</cx:pt>
          <cx:pt idx="3124">202.60400000000001</cx:pt>
          <cx:pt idx="3125">204.93100000000001</cx:pt>
          <cx:pt idx="3126">201.59999999999999</cx:pt>
          <cx:pt idx="3127">201.68199999999999</cx:pt>
          <cx:pt idx="3128">201.75</cx:pt>
          <cx:pt idx="3129">200.947</cx:pt>
          <cx:pt idx="3130">201.03700000000001</cx:pt>
          <cx:pt idx="3131">194.70599999999999</cx:pt>
          <cx:pt idx="3132">193.745</cx:pt>
          <cx:pt idx="3133">200.16499999999999</cx:pt>
          <cx:pt idx="3134">192.55000000000001</cx:pt>
          <cx:pt idx="3135">191.35499999999999</cx:pt>
          <cx:pt idx="3136">188.185</cx:pt>
          <cx:pt idx="3137">188.148</cx:pt>
          <cx:pt idx="3138">189.22</cx:pt>
          <cx:pt idx="3139">189.923</cx:pt>
          <cx:pt idx="3140">187.17400000000001</cx:pt>
          <cx:pt idx="3141">190.953</cx:pt>
          <cx:pt idx="3142">187.398</cx:pt>
          <cx:pt idx="3143">186.13800000000001</cx:pt>
          <cx:pt idx="3144">188.43899999999999</cx:pt>
          <cx:pt idx="3145">187.38</cx:pt>
          <cx:pt idx="3146">188.16999999999999</cx:pt>
          <cx:pt idx="3147">187.465</cx:pt>
          <cx:pt idx="3148">187.125</cx:pt>
          <cx:pt idx="3149">185.27500000000001</cx:pt>
          <cx:pt idx="3150">182.83199999999999</cx:pt>
          <cx:pt idx="3151">186.80600000000001</cx:pt>
          <cx:pt idx="3152">182.66399999999999</cx:pt>
          <cx:pt idx="3153">183.37</cx:pt>
          <cx:pt idx="3154">187.56800000000001</cx:pt>
          <cx:pt idx="3155">188.00700000000001</cx:pt>
          <cx:pt idx="3156">186.58500000000001</cx:pt>
          <cx:pt idx="3157">185.649</cx:pt>
          <cx:pt idx="3158">184.929</cx:pt>
          <cx:pt idx="3159">223.393</cx:pt>
          <cx:pt idx="3160">222.33600000000001</cx:pt>
          <cx:pt idx="3161">223.47999999999999</cx:pt>
          <cx:pt idx="3162">223.14099999999999</cx:pt>
          <cx:pt idx="3163">224.03700000000001</cx:pt>
          <cx:pt idx="3164">223.50999999999999</cx:pt>
          <cx:pt idx="3165">222.78899999999999</cx:pt>
          <cx:pt idx="3166">220.51499999999999</cx:pt>
          <cx:pt idx="3167">221.22800000000001</cx:pt>
          <cx:pt idx="3168">220.714</cx:pt>
          <cx:pt idx="3169">222.12</cx:pt>
          <cx:pt idx="3170">220.95599999999999</cx:pt>
          <cx:pt idx="3171">222.19</cx:pt>
          <cx:pt idx="3172">222.036</cx:pt>
          <cx:pt idx="3173">221.489</cx:pt>
          <cx:pt idx="3174">217.47999999999999</cx:pt>
          <cx:pt idx="3175">216.29300000000001</cx:pt>
          <cx:pt idx="3176">217.68700000000001</cx:pt>
          <cx:pt idx="3177">216.386</cx:pt>
          <cx:pt idx="3178">212.88900000000001</cx:pt>
          <cx:pt idx="3179">215.65799999999999</cx:pt>
          <cx:pt idx="3180">212.541</cx:pt>
          <cx:pt idx="3181">208.31899999999999</cx:pt>
          <cx:pt idx="3182">207.20500000000001</cx:pt>
          <cx:pt idx="3183">206.55500000000001</cx:pt>
          <cx:pt idx="3184">207.16300000000001</cx:pt>
          <cx:pt idx="3185">208.011</cx:pt>
          <cx:pt idx="3186">207.72499999999999</cx:pt>
          <cx:pt idx="3187">209.16300000000001</cx:pt>
          <cx:pt idx="3188">206.36099999999999</cx:pt>
          <cx:pt idx="3189">207.458</cx:pt>
          <cx:pt idx="3190">208.15799999999999</cx:pt>
          <cx:pt idx="3191">206.56</cx:pt>
          <cx:pt idx="3192">207.84299999999999</cx:pt>
          <cx:pt idx="3193">205.66</cx:pt>
          <cx:pt idx="3194">206.74700000000001</cx:pt>
          <cx:pt idx="3195">206.846</cx:pt>
          <cx:pt idx="3196">205.83699999999999</cx:pt>
          <cx:pt idx="3197">206.10300000000001</cx:pt>
          <cx:pt idx="3198">205.79599999999999</cx:pt>
          <cx:pt idx="3199">204.30699999999999</cx:pt>
          <cx:pt idx="3200">201.416</cx:pt>
          <cx:pt idx="3201">199.81700000000001</cx:pt>
          <cx:pt idx="3202">198.922</cx:pt>
          <cx:pt idx="3203">201.33000000000001</cx:pt>
          <cx:pt idx="3204">205.596</cx:pt>
          <cx:pt idx="3205">184.08199999999999</cx:pt>
          <cx:pt idx="3206">183.97200000000001</cx:pt>
          <cx:pt idx="3207">183.28399999999999</cx:pt>
          <cx:pt idx="3208">187.453</cx:pt>
          <cx:pt idx="3209">183.95099999999999</cx:pt>
          <cx:pt idx="3210">183.751</cx:pt>
          <cx:pt idx="3211">182.863</cx:pt>
          <cx:pt idx="3212">184.67400000000001</cx:pt>
          <cx:pt idx="3213">183.56100000000001</cx:pt>
          <cx:pt idx="3214">183.75299999999999</cx:pt>
          <cx:pt idx="3215">183.23500000000001</cx:pt>
          <cx:pt idx="3216">183.441</cx:pt>
          <cx:pt idx="3217">183.983</cx:pt>
          <cx:pt idx="3218">185.07300000000001</cx:pt>
          <cx:pt idx="3219">182.31299999999999</cx:pt>
          <cx:pt idx="3220">183.25999999999999</cx:pt>
          <cx:pt idx="3221">182.13</cx:pt>
          <cx:pt idx="3222">183.93600000000001</cx:pt>
          <cx:pt idx="3223">179.98099999999999</cx:pt>
          <cx:pt idx="3224">177.75399999999999</cx:pt>
          <cx:pt idx="3225">178.316</cx:pt>
          <cx:pt idx="3226">177.678</cx:pt>
          <cx:pt idx="3227">176.20699999999999</cx:pt>
          <cx:pt idx="3228">181.74600000000001</cx:pt>
          <cx:pt idx="3229">220.61099999999999</cx:pt>
          <cx:pt idx="3230">220.79499999999999</cx:pt>
          <cx:pt idx="3231">221.87899999999999</cx:pt>
          <cx:pt idx="3232">221.64500000000001</cx:pt>
          <cx:pt idx="3233">222.22300000000001</cx:pt>
          <cx:pt idx="3234">221.62899999999999</cx:pt>
          <cx:pt idx="3235">222.13900000000001</cx:pt>
          <cx:pt idx="3236">221.18799999999999</cx:pt>
          <cx:pt idx="3237">220.011</cx:pt>
          <cx:pt idx="3238">220.09299999999999</cx:pt>
          <cx:pt idx="3239">222.99199999999999</cx:pt>
          <cx:pt idx="3240">223.488</cx:pt>
          <cx:pt idx="3241">218.12100000000001</cx:pt>
          <cx:pt idx="3242">215.98500000000001</cx:pt>
          <cx:pt idx="3243">215.58799999999999</cx:pt>
          <cx:pt idx="3244">213.791</cx:pt>
          <cx:pt idx="3245">216.47900000000001</cx:pt>
          <cx:pt idx="3246">214.929</cx:pt>
          <cx:pt idx="3247">211.684</cx:pt>
          <cx:pt idx="3248">143.11600000000001</cx:pt>
          <cx:pt idx="3249">235.84100000000001</cx:pt>
          <cx:pt idx="3250">238.17099999999999</cx:pt>
          <cx:pt idx="3251">234.75800000000001</cx:pt>
          <cx:pt idx="3252">234.55000000000001</cx:pt>
          <cx:pt idx="3253">234.036</cx:pt>
          <cx:pt idx="3254">237.74799999999999</cx:pt>
          <cx:pt idx="3255">239.053</cx:pt>
          <cx:pt idx="3256">234.14400000000001</cx:pt>
          <cx:pt idx="3257">234.239</cx:pt>
          <cx:pt idx="3258">235.00399999999999</cx:pt>
          <cx:pt idx="3259">236.84299999999999</cx:pt>
          <cx:pt idx="3260">235.32499999999999</cx:pt>
          <cx:pt idx="3261">235.17699999999999</cx:pt>
          <cx:pt idx="3262">233.27699999999999</cx:pt>
          <cx:pt idx="3263">234.149</cx:pt>
          <cx:pt idx="3264">232.357</cx:pt>
          <cx:pt idx="3265">232.00800000000001</cx:pt>
          <cx:pt idx="3266">230.69900000000001</cx:pt>
          <cx:pt idx="3267">228.95699999999999</cx:pt>
          <cx:pt idx="3268">233.792</cx:pt>
          <cx:pt idx="3269">235.43899999999999</cx:pt>
          <cx:pt idx="3270">235.08099999999999</cx:pt>
          <cx:pt idx="3271">234.518</cx:pt>
          <cx:pt idx="3272">226.77600000000001</cx:pt>
          <cx:pt idx="3273">162.86500000000001</cx:pt>
          <cx:pt idx="3274">162.155</cx:pt>
          <cx:pt idx="3275">162.03399999999999</cx:pt>
          <cx:pt idx="3276">161.71600000000001</cx:pt>
          <cx:pt idx="3277">160.34399999999999</cx:pt>
          <cx:pt idx="3278">160.50200000000001</cx:pt>
          <cx:pt idx="3279">160.02699999999999</cx:pt>
          <cx:pt idx="3280">160.20400000000001</cx:pt>
          <cx:pt idx="3281">159.82499999999999</cx:pt>
          <cx:pt idx="3282">161.935</cx:pt>
          <cx:pt idx="3283">160.58500000000001</cx:pt>
          <cx:pt idx="3284">157.36000000000001</cx:pt>
          <cx:pt idx="3285">163.51300000000001</cx:pt>
          <cx:pt idx="3286">164.47999999999999</cx:pt>
          <cx:pt idx="3287">158.48500000000001</cx:pt>
          <cx:pt idx="3288">156.78100000000001</cx:pt>
          <cx:pt idx="3289">155.202</cx:pt>
          <cx:pt idx="3290">160.749</cx:pt>
          <cx:pt idx="3291">158.613</cx:pt>
          <cx:pt idx="3292">160.89099999999999</cx:pt>
          <cx:pt idx="3293">157.374</cx:pt>
          <cx:pt idx="3294">158.64099999999999</cx:pt>
          <cx:pt idx="3295">154.107</cx:pt>
          <cx:pt idx="3296">158.06299999999999</cx:pt>
          <cx:pt idx="3297">218.27600000000001</cx:pt>
          <cx:pt idx="3298">215.75299999999999</cx:pt>
          <cx:pt idx="3299">216.233</cx:pt>
          <cx:pt idx="3300">216.39599999999999</cx:pt>
          <cx:pt idx="3301">213.84200000000001</cx:pt>
          <cx:pt idx="3302">213.566</cx:pt>
          <cx:pt idx="3303">213.453</cx:pt>
          <cx:pt idx="3304">213.81800000000001</cx:pt>
          <cx:pt idx="3305">215.233</cx:pt>
          <cx:pt idx="3306">214.511</cx:pt>
          <cx:pt idx="3307">215.64599999999999</cx:pt>
          <cx:pt idx="3308">214.33500000000001</cx:pt>
          <cx:pt idx="3309">214.339</cx:pt>
          <cx:pt idx="3310">215.91999999999999</cx:pt>
          <cx:pt idx="3311">213.22399999999999</cx:pt>
          <cx:pt idx="3312">211.685</cx:pt>
          <cx:pt idx="3313">212.572</cx:pt>
          <cx:pt idx="3314">210.417</cx:pt>
          <cx:pt idx="3315">212.71700000000001</cx:pt>
          <cx:pt idx="3316">208.02600000000001</cx:pt>
          <cx:pt idx="3317">206.19</cx:pt>
          <cx:pt idx="3318">211.19900000000001</cx:pt>
          <cx:pt idx="3319">197.21100000000001</cx:pt>
          <cx:pt idx="3320">198.10400000000001</cx:pt>
          <cx:pt idx="3321">197.321</cx:pt>
          <cx:pt idx="3322">197.70699999999999</cx:pt>
          <cx:pt idx="3323">196.59200000000001</cx:pt>
          <cx:pt idx="3324">196.93100000000001</cx:pt>
          <cx:pt idx="3325">196.666</cx:pt>
          <cx:pt idx="3326">196.785</cx:pt>
          <cx:pt idx="3327">195.97</cx:pt>
          <cx:pt idx="3328">196.785</cx:pt>
          <cx:pt idx="3329">197.21899999999999</cx:pt>
          <cx:pt idx="3330">195.27199999999999</cx:pt>
          <cx:pt idx="3331">195.90199999999999</cx:pt>
          <cx:pt idx="3332">196.86500000000001</cx:pt>
          <cx:pt idx="3333">195.47200000000001</cx:pt>
          <cx:pt idx="3334">192.49000000000001</cx:pt>
          <cx:pt idx="3335">192.596</cx:pt>
          <cx:pt idx="3336">192.08199999999999</cx:pt>
          <cx:pt idx="3337">193.505</cx:pt>
          <cx:pt idx="3338">188.79499999999999</cx:pt>
          <cx:pt idx="3339">183.99600000000001</cx:pt>
          <cx:pt idx="3340">188.79900000000001</cx:pt>
          <cx:pt idx="3341">207.94999999999999</cx:pt>
          <cx:pt idx="3342">208.16800000000001</cx:pt>
          <cx:pt idx="3343">207.23500000000001</cx:pt>
          <cx:pt idx="3344">207.43299999999999</cx:pt>
          <cx:pt idx="3345">209.17599999999999</cx:pt>
          <cx:pt idx="3346">206.64599999999999</cx:pt>
          <cx:pt idx="3347">206.482</cx:pt>
          <cx:pt idx="3348">206.76900000000001</cx:pt>
          <cx:pt idx="3349">206.09399999999999</cx:pt>
          <cx:pt idx="3350">208.637</cx:pt>
          <cx:pt idx="3351">206.16300000000001</cx:pt>
          <cx:pt idx="3352">207.10300000000001</cx:pt>
          <cx:pt idx="3353">206.28299999999999</cx:pt>
          <cx:pt idx="3354">206.82900000000001</cx:pt>
          <cx:pt idx="3355">204.792</cx:pt>
          <cx:pt idx="3356">204.84700000000001</cx:pt>
          <cx:pt idx="3357">202.38399999999999</cx:pt>
          <cx:pt idx="3358">203.22499999999999</cx:pt>
          <cx:pt idx="3359">201.935</cx:pt>
          <cx:pt idx="3360">201.15299999999999</cx:pt>
          <cx:pt idx="3361">200.19300000000001</cx:pt>
          <cx:pt idx="3362">206.76900000000001</cx:pt>
          <cx:pt idx="3363">198.67699999999999</cx:pt>
          <cx:pt idx="3364">200.09100000000001</cx:pt>
          <cx:pt idx="3365">191.41</cx:pt>
          <cx:pt idx="3366">192.08699999999999</cx:pt>
          <cx:pt idx="3367">192.31999999999999</cx:pt>
          <cx:pt idx="3368">191.273</cx:pt>
          <cx:pt idx="3369">190.726</cx:pt>
          <cx:pt idx="3370">189.65799999999999</cx:pt>
          <cx:pt idx="3371">189.161</cx:pt>
          <cx:pt idx="3372">189.17400000000001</cx:pt>
          <cx:pt idx="3373">189.31</cx:pt>
          <cx:pt idx="3374">188.79900000000001</cx:pt>
          <cx:pt idx="3375">190.01499999999999</cx:pt>
          <cx:pt idx="3376">188.42500000000001</cx:pt>
          <cx:pt idx="3377">186.66200000000001</cx:pt>
          <cx:pt idx="3378">185.71600000000001</cx:pt>
          <cx:pt idx="3379">189.68199999999999</cx:pt>
          <cx:pt idx="3380">184.60599999999999</cx:pt>
          <cx:pt idx="3381">184.078</cx:pt>
          <cx:pt idx="3382">183.30199999999999</cx:pt>
          <cx:pt idx="3383">185.958</cx:pt>
          <cx:pt idx="3384">186.935</cx:pt>
          <cx:pt idx="3385">186.40000000000001</cx:pt>
          <cx:pt idx="3386">178.142</cx:pt>
          <cx:pt idx="3387">182.864</cx:pt>
          <cx:pt idx="3388">199.047</cx:pt>
          <cx:pt idx="3389">199.77199999999999</cx:pt>
          <cx:pt idx="3390">199.12100000000001</cx:pt>
          <cx:pt idx="3391">199.661</cx:pt>
          <cx:pt idx="3392">198.16999999999999</cx:pt>
          <cx:pt idx="3393">199.517</cx:pt>
          <cx:pt idx="3394">197.23500000000001</cx:pt>
          <cx:pt idx="3395">196.40899999999999</cx:pt>
          <cx:pt idx="3396">197.05099999999999</cx:pt>
          <cx:pt idx="3397">197</cx:pt>
          <cx:pt idx="3398">197.08600000000001</cx:pt>
          <cx:pt idx="3399">196.947</cx:pt>
          <cx:pt idx="3400">197.62200000000001</cx:pt>
          <cx:pt idx="3401">197.84399999999999</cx:pt>
          <cx:pt idx="3402">197.29599999999999</cx:pt>
          <cx:pt idx="3403">196.65199999999999</cx:pt>
          <cx:pt idx="3404">193.017</cx:pt>
          <cx:pt idx="3405">192.55199999999999</cx:pt>
          <cx:pt idx="3406">192.083</cx:pt>
          <cx:pt idx="3407">193.66300000000001</cx:pt>
          <cx:pt idx="3408">189.62299999999999</cx:pt>
          <cx:pt idx="3409">189.90600000000001</cx:pt>
          <cx:pt idx="3410">191.57300000000001</cx:pt>
          <cx:pt idx="3411">189.423</cx:pt>
          <cx:pt idx="3412">198.601</cx:pt>
          <cx:pt idx="3413">197.30099999999999</cx:pt>
          <cx:pt idx="3414">196.66</cx:pt>
          <cx:pt idx="3415">196.59999999999999</cx:pt>
          <cx:pt idx="3416">198.34200000000001</cx:pt>
          <cx:pt idx="3417">196.136</cx:pt>
          <cx:pt idx="3418">193.52199999999999</cx:pt>
          <cx:pt idx="3419">196.40100000000001</cx:pt>
          <cx:pt idx="3420">196.42599999999999</cx:pt>
          <cx:pt idx="3421">195.262</cx:pt>
          <cx:pt idx="3422">192.63300000000001</cx:pt>
          <cx:pt idx="3423">193.15600000000001</cx:pt>
          <cx:pt idx="3424">195.596</cx:pt>
          <cx:pt idx="3425">195.72499999999999</cx:pt>
          <cx:pt idx="3426">193.262</cx:pt>
          <cx:pt idx="3427">194.66900000000001</cx:pt>
          <cx:pt idx="3428">191.31</cx:pt>
          <cx:pt idx="3429">190.233</cx:pt>
          <cx:pt idx="3430">195.58199999999999</cx:pt>
          <cx:pt idx="3431">198.70099999999999</cx:pt>
          <cx:pt idx="3432">188.75200000000001</cx:pt>
          <cx:pt idx="3433">213.845</cx:pt>
          <cx:pt idx="3434">213.16200000000001</cx:pt>
          <cx:pt idx="3435">211.16</cx:pt>
          <cx:pt idx="3436">211.55799999999999</cx:pt>
          <cx:pt idx="3437">212.68899999999999</cx:pt>
          <cx:pt idx="3438">212.75299999999999</cx:pt>
          <cx:pt idx="3439">210.459</cx:pt>
          <cx:pt idx="3440">210.03299999999999</cx:pt>
          <cx:pt idx="3441">211.654</cx:pt>
          <cx:pt idx="3442">211.19300000000001</cx:pt>
          <cx:pt idx="3443">212.29400000000001</cx:pt>
          <cx:pt idx="3444">213.309</cx:pt>
          <cx:pt idx="3445">208.83600000000001</cx:pt>
          <cx:pt idx="3446">210.59399999999999</cx:pt>
          <cx:pt idx="3447">211.05500000000001</cx:pt>
          <cx:pt idx="3448">206.92099999999999</cx:pt>
          <cx:pt idx="3449">207.036</cx:pt>
          <cx:pt idx="3450">206.084</cx:pt>
          <cx:pt idx="3451">210.06299999999999</cx:pt>
          <cx:pt idx="3452">206.92599999999999</cx:pt>
          <cx:pt idx="3453">205.465</cx:pt>
          <cx:pt idx="3454">198.661</cx:pt>
          <cx:pt idx="3455">198.19</cx:pt>
          <cx:pt idx="3456">197.56999999999999</cx:pt>
          <cx:pt idx="3457">198.05199999999999</cx:pt>
          <cx:pt idx="3458">199.93700000000001</cx:pt>
          <cx:pt idx="3459">197.131</cx:pt>
          <cx:pt idx="3460">196.07900000000001</cx:pt>
          <cx:pt idx="3461">198.107</cx:pt>
          <cx:pt idx="3462">201.15899999999999</cx:pt>
          <cx:pt idx="3463">198.571</cx:pt>
          <cx:pt idx="3464">196.845</cx:pt>
          <cx:pt idx="3465">197.71100000000001</cx:pt>
          <cx:pt idx="3466">194.827</cx:pt>
          <cx:pt idx="3467">193.845</cx:pt>
          <cx:pt idx="3468">193.441</cx:pt>
          <cx:pt idx="3469">193.45400000000001</cx:pt>
          <cx:pt idx="3470">198.44399999999999</cx:pt>
          <cx:pt idx="3471">194.52699999999999</cx:pt>
          <cx:pt idx="3472">192.86500000000001</cx:pt>
          <cx:pt idx="3473">194.12899999999999</cx:pt>
          <cx:pt idx="3474">193.559</cx:pt>
          <cx:pt idx="3475">197.21000000000001</cx:pt>
          <cx:pt idx="3476">196.32400000000001</cx:pt>
          <cx:pt idx="3477">196.273</cx:pt>
          <cx:pt idx="3478">202.70599999999999</cx:pt>
          <cx:pt idx="3479">200.12200000000001</cx:pt>
          <cx:pt idx="3480">195.68000000000001</cx:pt>
          <cx:pt idx="3481">195.76599999999999</cx:pt>
          <cx:pt idx="3482">196.03800000000001</cx:pt>
          <cx:pt idx="3483">195.137</cx:pt>
          <cx:pt idx="3484">195.00700000000001</cx:pt>
          <cx:pt idx="3485">193.75399999999999</cx:pt>
          <cx:pt idx="3486">195.965</cx:pt>
          <cx:pt idx="3487">199.83199999999999</cx:pt>
          <cx:pt idx="3488">194.35400000000001</cx:pt>
          <cx:pt idx="3489">193.26499999999999</cx:pt>
          <cx:pt idx="3490">192.393</cx:pt>
          <cx:pt idx="3491">192.429</cx:pt>
          <cx:pt idx="3492">191.71700000000001</cx:pt>
          <cx:pt idx="3493">189.82300000000001</cx:pt>
          <cx:pt idx="3494">189.75399999999999</cx:pt>
          <cx:pt idx="3495">188.22300000000001</cx:pt>
          <cx:pt idx="3496">187.292</cx:pt>
          <cx:pt idx="3497">200.93799999999999</cx:pt>
          <cx:pt idx="3498">198.476</cx:pt>
          <cx:pt idx="3499">199.56700000000001</cx:pt>
          <cx:pt idx="3500">198.12799999999999</cx:pt>
          <cx:pt idx="3501">198.39500000000001</cx:pt>
          <cx:pt idx="3502">198.98400000000001</cx:pt>
          <cx:pt idx="3503">197.684</cx:pt>
          <cx:pt idx="3504">200.43600000000001</cx:pt>
          <cx:pt idx="3505">199.64699999999999</cx:pt>
          <cx:pt idx="3506">199.33000000000001</cx:pt>
          <cx:pt idx="3507">196.875</cx:pt>
          <cx:pt idx="3508">197.25800000000001</cx:pt>
          <cx:pt idx="3509">200.71199999999999</cx:pt>
          <cx:pt idx="3510">198.41900000000001</cx:pt>
          <cx:pt idx="3511">197.12</cx:pt>
          <cx:pt idx="3512">195.655</cx:pt>
          <cx:pt idx="3513">195.72</cx:pt>
          <cx:pt idx="3514">198.399</cx:pt>
          <cx:pt idx="3515">197.286</cx:pt>
          <cx:pt idx="3516">196.24600000000001</cx:pt>
          <cx:pt idx="3517">196.13800000000001</cx:pt>
          <cx:pt idx="3518">188.96000000000001</cx:pt>
          <cx:pt idx="3519">193.32900000000001</cx:pt>
          <cx:pt idx="3520">193.16</cx:pt>
          <cx:pt idx="3521">193.971</cx:pt>
          <cx:pt idx="3522">192.541</cx:pt>
          <cx:pt idx="3523">192.583</cx:pt>
          <cx:pt idx="3524">191.321</cx:pt>
          <cx:pt idx="3525">193.11699999999999</cx:pt>
          <cx:pt idx="3526">190.524</cx:pt>
          <cx:pt idx="3527">192.066</cx:pt>
          <cx:pt idx="3528">190.25200000000001</cx:pt>
          <cx:pt idx="3529">194.37</cx:pt>
          <cx:pt idx="3530">190.65899999999999</cx:pt>
          <cx:pt idx="3531">193.59</cx:pt>
          <cx:pt idx="3532">190.75899999999999</cx:pt>
          <cx:pt idx="3533">193.541</cx:pt>
          <cx:pt idx="3534">186.72399999999999</cx:pt>
          <cx:pt idx="3535">187.529</cx:pt>
          <cx:pt idx="3536">188.53700000000001</cx:pt>
          <cx:pt idx="3537">190.40799999999999</cx:pt>
          <cx:pt idx="3538">189.93299999999999</cx:pt>
          <cx:pt idx="3539">184.97300000000001</cx:pt>
          <cx:pt idx="3540">183.87899999999999</cx:pt>
          <cx:pt idx="3541">153.50999999999999</cx:pt>
          <cx:pt idx="3542">157.018</cx:pt>
          <cx:pt idx="3543">153.637</cx:pt>
          <cx:pt idx="3544">153.89099999999999</cx:pt>
          <cx:pt idx="3545">153.578</cx:pt>
          <cx:pt idx="3546">152.74299999999999</cx:pt>
          <cx:pt idx="3547">151.55000000000001</cx:pt>
          <cx:pt idx="3548">151.91200000000001</cx:pt>
          <cx:pt idx="3549">151.78899999999999</cx:pt>
          <cx:pt idx="3550">155.364</cx:pt>
          <cx:pt idx="3551">150.57599999999999</cx:pt>
          <cx:pt idx="3552">148.589</cx:pt>
          <cx:pt idx="3553">152.81100000000001</cx:pt>
          <cx:pt idx="3554">152.17099999999999</cx:pt>
          <cx:pt idx="3555">149.37700000000001</cx:pt>
          <cx:pt idx="3556">151.18799999999999</cx:pt>
          <cx:pt idx="3557">148.501</cx:pt>
          <cx:pt idx="3558">151.386</cx:pt>
          <cx:pt idx="3559">149.149</cx:pt>
          <cx:pt idx="3560">148.66200000000001</cx:pt>
          <cx:pt idx="3561">150.179</cx:pt>
          <cx:pt idx="3562">145.26599999999999</cx:pt>
          <cx:pt idx="3563">205.06</cx:pt>
          <cx:pt idx="3564">206.023</cx:pt>
          <cx:pt idx="3565">205.61500000000001</cx:pt>
          <cx:pt idx="3566">206.08000000000001</cx:pt>
          <cx:pt idx="3567">205.13200000000001</cx:pt>
          <cx:pt idx="3568">201.512</cx:pt>
          <cx:pt idx="3569">201.68799999999999</cx:pt>
          <cx:pt idx="3570">204.05199999999999</cx:pt>
          <cx:pt idx="3571">201.88200000000001</cx:pt>
          <cx:pt idx="3572">202.06899999999999</cx:pt>
          <cx:pt idx="3573">202.91800000000001</cx:pt>
          <cx:pt idx="3574">202.685</cx:pt>
          <cx:pt idx="3575">202.29599999999999</cx:pt>
          <cx:pt idx="3576">201.26599999999999</cx:pt>
          <cx:pt idx="3577">200.61500000000001</cx:pt>
          <cx:pt idx="3578">201.006</cx:pt>
          <cx:pt idx="3579">199.04900000000001</cx:pt>
          <cx:pt idx="3580">197.77699999999999</cx:pt>
          <cx:pt idx="3581">197.315</cx:pt>
          <cx:pt idx="3582">197.53299999999999</cx:pt>
          <cx:pt idx="3583">198.58799999999999</cx:pt>
          <cx:pt idx="3584">191.90000000000001</cx:pt>
          <cx:pt idx="3585">226.744</cx:pt>
          <cx:pt idx="3586">227.059</cx:pt>
          <cx:pt idx="3587">225.39599999999999</cx:pt>
          <cx:pt idx="3588">225.23099999999999</cx:pt>
          <cx:pt idx="3589">222.339</cx:pt>
          <cx:pt idx="3590">222.59800000000001</cx:pt>
          <cx:pt idx="3591">221.00200000000001</cx:pt>
          <cx:pt idx="3592">221.08000000000001</cx:pt>
          <cx:pt idx="3593">222.465</cx:pt>
          <cx:pt idx="3594">220.88200000000001</cx:pt>
          <cx:pt idx="3595">221.126</cx:pt>
          <cx:pt idx="3596">220.196</cx:pt>
          <cx:pt idx="3597">220.096</cx:pt>
          <cx:pt idx="3598">219.90600000000001</cx:pt>
          <cx:pt idx="3599">218.43000000000001</cx:pt>
          <cx:pt idx="3600">216.452</cx:pt>
          <cx:pt idx="3601">213.881</cx:pt>
          <cx:pt idx="3602">214.821</cx:pt>
          <cx:pt idx="3603">221.804</cx:pt>
          <cx:pt idx="3604">220.61099999999999</cx:pt>
          <cx:pt idx="3605">223.19499999999999</cx:pt>
          <cx:pt idx="3606">215.59</cx:pt>
          <cx:pt idx="3607">196.81399999999999</cx:pt>
          <cx:pt idx="3608">197.64699999999999</cx:pt>
          <cx:pt idx="3609">195.95599999999999</cx:pt>
          <cx:pt idx="3610">198.279</cx:pt>
          <cx:pt idx="3611">196.83000000000001</cx:pt>
          <cx:pt idx="3612">196.73599999999999</cx:pt>
          <cx:pt idx="3613">195.53</cx:pt>
          <cx:pt idx="3614">192.78</cx:pt>
          <cx:pt idx="3615">196.77799999999999</cx:pt>
          <cx:pt idx="3616">196.64699999999999</cx:pt>
          <cx:pt idx="3617">191.91800000000001</cx:pt>
          <cx:pt idx="3618">193.08600000000001</cx:pt>
          <cx:pt idx="3619">193.41999999999999</cx:pt>
          <cx:pt idx="3620">193.46899999999999</cx:pt>
          <cx:pt idx="3621">196.54400000000001</cx:pt>
          <cx:pt idx="3622">197.21600000000001</cx:pt>
          <cx:pt idx="3623">189.916</cx:pt>
          <cx:pt idx="3624">188.13300000000001</cx:pt>
          <cx:pt idx="3625">188.374</cx:pt>
          <cx:pt idx="3626">186.66999999999999</cx:pt>
          <cx:pt idx="3627">185.61699999999999</cx:pt>
          <cx:pt idx="3628">187.40799999999999</cx:pt>
          <cx:pt idx="3629">186.322</cx:pt>
          <cx:pt idx="3630">184.982</cx:pt>
          <cx:pt idx="3631">186.529</cx:pt>
          <cx:pt idx="3632">187.60300000000001</cx:pt>
          <cx:pt idx="3633">184.69200000000001</cx:pt>
          <cx:pt idx="3634">184.834</cx:pt>
          <cx:pt idx="3635">182.97499999999999</cx:pt>
          <cx:pt idx="3636">185.16399999999999</cx:pt>
          <cx:pt idx="3637">183.08600000000001</cx:pt>
          <cx:pt idx="3638">184.25399999999999</cx:pt>
          <cx:pt idx="3639">181.82599999999999</cx:pt>
          <cx:pt idx="3640">182.34899999999999</cx:pt>
          <cx:pt idx="3641">181.56800000000001</cx:pt>
          <cx:pt idx="3642">180.30199999999999</cx:pt>
          <cx:pt idx="3643">179.78399999999999</cx:pt>
          <cx:pt idx="3644">178.715</cx:pt>
          <cx:pt idx="3645">178.89699999999999</cx:pt>
          <cx:pt idx="3646">182.10300000000001</cx:pt>
          <cx:pt idx="3647">185.35400000000001</cx:pt>
          <cx:pt idx="3648">181.018</cx:pt>
          <cx:pt idx="3649">176.94</cx:pt>
          <cx:pt idx="3650">178.113</cx:pt>
          <cx:pt idx="3651">227.65700000000001</cx:pt>
          <cx:pt idx="3652">226.375</cx:pt>
          <cx:pt idx="3653">225.94300000000001</cx:pt>
          <cx:pt idx="3654">225.971</cx:pt>
          <cx:pt idx="3655">226.34700000000001</cx:pt>
          <cx:pt idx="3656">227.51900000000001</cx:pt>
          <cx:pt idx="3657">224.76300000000001</cx:pt>
          <cx:pt idx="3658">224.13300000000001</cx:pt>
          <cx:pt idx="3659">224.67500000000001</cx:pt>
          <cx:pt idx="3660">227.22399999999999</cx:pt>
          <cx:pt idx="3661">222.208</cx:pt>
          <cx:pt idx="3662">223.00800000000001</cx:pt>
          <cx:pt idx="3663">222.91900000000001</cx:pt>
          <cx:pt idx="3664">225.43199999999999</cx:pt>
          <cx:pt idx="3665">223.75399999999999</cx:pt>
          <cx:pt idx="3666">221.18799999999999</cx:pt>
          <cx:pt idx="3667">223.97</cx:pt>
          <cx:pt idx="3668">219.45699999999999</cx:pt>
          <cx:pt idx="3669">219.40000000000001</cx:pt>
          <cx:pt idx="3670">219.71899999999999</cx:pt>
          <cx:pt idx="3671">221.785</cx:pt>
          <cx:pt idx="3672">214.90100000000001</cx:pt>
          <cx:pt idx="3673">239.18700000000001</cx:pt>
          <cx:pt idx="3674">240.27000000000001</cx:pt>
          <cx:pt idx="3675">240.56700000000001</cx:pt>
          <cx:pt idx="3676">239.44800000000001</cx:pt>
          <cx:pt idx="3677">240.495</cx:pt>
          <cx:pt idx="3678">241.095</cx:pt>
          <cx:pt idx="3679">238.90299999999999</cx:pt>
          <cx:pt idx="3680">239.59100000000001</cx:pt>
          <cx:pt idx="3681">242.92400000000001</cx:pt>
          <cx:pt idx="3682">237.44499999999999</cx:pt>
          <cx:pt idx="3683">239.85300000000001</cx:pt>
          <cx:pt idx="3684">238.04900000000001</cx:pt>
          <cx:pt idx="3685">239.45699999999999</cx:pt>
          <cx:pt idx="3686">239.762</cx:pt>
          <cx:pt idx="3687">239.25299999999999</cx:pt>
          <cx:pt idx="3688">238.56399999999999</cx:pt>
          <cx:pt idx="3689">235.328</cx:pt>
          <cx:pt idx="3690">235.214</cx:pt>
          <cx:pt idx="3691">232.767</cx:pt>
          <cx:pt idx="3692">233.03700000000001</cx:pt>
          <cx:pt idx="3693">232.46899999999999</cx:pt>
          <cx:pt idx="3694">167.94</cx:pt>
          <cx:pt idx="3695">164.149</cx:pt>
          <cx:pt idx="3696">164.06299999999999</cx:pt>
          <cx:pt idx="3697">165.233</cx:pt>
          <cx:pt idx="3698">165.88999999999999</cx:pt>
          <cx:pt idx="3699">165</cx:pt>
          <cx:pt idx="3700">163.18199999999999</cx:pt>
          <cx:pt idx="3701">162.911</cx:pt>
          <cx:pt idx="3702">162.53299999999999</cx:pt>
          <cx:pt idx="3703">166.28299999999999</cx:pt>
          <cx:pt idx="3704">164.703</cx:pt>
          <cx:pt idx="3705">162.79300000000001</cx:pt>
          <cx:pt idx="3706">163.232</cx:pt>
          <cx:pt idx="3707">165.27000000000001</cx:pt>
          <cx:pt idx="3708">166.09100000000001</cx:pt>
          <cx:pt idx="3709">162.12</cx:pt>
          <cx:pt idx="3710">161.304</cx:pt>
          <cx:pt idx="3711">161.50800000000001</cx:pt>
          <cx:pt idx="3712">164.285</cx:pt>
          <cx:pt idx="3713">164.65700000000001</cx:pt>
          <cx:pt idx="3714">164.126</cx:pt>
          <cx:pt idx="3715">161.28800000000001</cx:pt>
          <cx:pt idx="3716">199.38800000000001</cx:pt>
          <cx:pt idx="3717">198.22499999999999</cx:pt>
          <cx:pt idx="3718">198.30000000000001</cx:pt>
          <cx:pt idx="3719">197.00200000000001</cx:pt>
          <cx:pt idx="3720">197.13399999999999</cx:pt>
          <cx:pt idx="3721">196.80799999999999</cx:pt>
          <cx:pt idx="3722">197.26499999999999</cx:pt>
          <cx:pt idx="3723">196.113</cx:pt>
          <cx:pt idx="3724">196.34</cx:pt>
          <cx:pt idx="3725">196.303</cx:pt>
          <cx:pt idx="3726">196.74100000000001</cx:pt>
          <cx:pt idx="3727">194.61000000000001</cx:pt>
          <cx:pt idx="3728">194.11099999999999</cx:pt>
          <cx:pt idx="3729">193.477</cx:pt>
          <cx:pt idx="3730">193.667</cx:pt>
          <cx:pt idx="3731">192.53</cx:pt>
          <cx:pt idx="3732">191.76900000000001</cx:pt>
          <cx:pt idx="3733">194.197</cx:pt>
          <cx:pt idx="3734">196.35300000000001</cx:pt>
          <cx:pt idx="3735">194.18799999999999</cx:pt>
          <cx:pt idx="3736">194.62100000000001</cx:pt>
          <cx:pt idx="3737">189.96100000000001</cx:pt>
          <cx:pt idx="3738">219.322</cx:pt>
          <cx:pt idx="3739">221.01499999999999</cx:pt>
          <cx:pt idx="3740">217.78200000000001</cx:pt>
          <cx:pt idx="3741">218.041</cx:pt>
          <cx:pt idx="3742">218.86500000000001</cx:pt>
          <cx:pt idx="3743">216.67400000000001</cx:pt>
          <cx:pt idx="3744">216.636</cx:pt>
          <cx:pt idx="3745">220.86799999999999</cx:pt>
          <cx:pt idx="3746">218.78999999999999</cx:pt>
          <cx:pt idx="3747">215.51499999999999</cx:pt>
          <cx:pt idx="3748">214.61699999999999</cx:pt>
          <cx:pt idx="3749">218</cx:pt>
          <cx:pt idx="3750">220.00800000000001</cx:pt>
          <cx:pt idx="3751">214.70500000000001</cx:pt>
          <cx:pt idx="3752">218.114</cx:pt>
          <cx:pt idx="3753">214.58099999999999</cx:pt>
          <cx:pt idx="3754">213.63200000000001</cx:pt>
          <cx:pt idx="3755">214.43600000000001</cx:pt>
          <cx:pt idx="3756">211.77699999999999</cx:pt>
          <cx:pt idx="3757">206.56899999999999</cx:pt>
          <cx:pt idx="3758">209.38300000000001</cx:pt>
          <cx:pt idx="3759">207.732</cx:pt>
          <cx:pt idx="3760">207.779</cx:pt>
          <cx:pt idx="3761">207.56899999999999</cx:pt>
          <cx:pt idx="3762">208.46700000000001</cx:pt>
          <cx:pt idx="3763">207.18199999999999</cx:pt>
          <cx:pt idx="3764">210.42599999999999</cx:pt>
          <cx:pt idx="3765">206.60599999999999</cx:pt>
          <cx:pt idx="3766">208.66499999999999</cx:pt>
          <cx:pt idx="3767">207.697</cx:pt>
          <cx:pt idx="3768">207.983</cx:pt>
          <cx:pt idx="3769">207.27500000000001</cx:pt>
          <cx:pt idx="3770">206.65299999999999</cx:pt>
          <cx:pt idx="3771">207.73699999999999</cx:pt>
          <cx:pt idx="3772">208.04599999999999</cx:pt>
          <cx:pt idx="3773">207.471</cx:pt>
          <cx:pt idx="3774">204.239</cx:pt>
          <cx:pt idx="3775">204.61099999999999</cx:pt>
          <cx:pt idx="3776">207.42599999999999</cx:pt>
          <cx:pt idx="3777">206.14500000000001</cx:pt>
          <cx:pt idx="3778">198.58500000000001</cx:pt>
          <cx:pt idx="3779">192.45099999999999</cx:pt>
          <cx:pt idx="3780">191.583</cx:pt>
          <cx:pt idx="3781">191.41</cx:pt>
          <cx:pt idx="3782">191.69900000000001</cx:pt>
          <cx:pt idx="3783">193.30500000000001</cx:pt>
          <cx:pt idx="3784">189.00700000000001</cx:pt>
          <cx:pt idx="3785">189.58600000000001</cx:pt>
          <cx:pt idx="3786">189.61500000000001</cx:pt>
          <cx:pt idx="3787">189.637</cx:pt>
          <cx:pt idx="3788">189.32400000000001</cx:pt>
          <cx:pt idx="3789">189.46600000000001</cx:pt>
          <cx:pt idx="3790">188.03</cx:pt>
          <cx:pt idx="3791">188.672</cx:pt>
          <cx:pt idx="3792">189.39400000000001</cx:pt>
          <cx:pt idx="3793">191.607</cx:pt>
          <cx:pt idx="3794">188.55099999999999</cx:pt>
          <cx:pt idx="3795">191.30199999999999</cx:pt>
          <cx:pt idx="3796">187.578</cx:pt>
          <cx:pt idx="3797">187.86000000000001</cx:pt>
          <cx:pt idx="3798">185.78800000000001</cx:pt>
          <cx:pt idx="3799">185.636</cx:pt>
          <cx:pt idx="3800">198.75399999999999</cx:pt>
          <cx:pt idx="3801">197.58799999999999</cx:pt>
          <cx:pt idx="3802">197.30099999999999</cx:pt>
          <cx:pt idx="3803">196.857</cx:pt>
          <cx:pt idx="3804">196.14099999999999</cx:pt>
          <cx:pt idx="3805">196.596</cx:pt>
          <cx:pt idx="3806">194.90100000000001</cx:pt>
          <cx:pt idx="3807">197.49600000000001</cx:pt>
          <cx:pt idx="3808">196.244</cx:pt>
          <cx:pt idx="3809">195.94999999999999</cx:pt>
          <cx:pt idx="3810">194.34899999999999</cx:pt>
          <cx:pt idx="3811">195.88200000000001</cx:pt>
          <cx:pt idx="3812">196.09700000000001</cx:pt>
          <cx:pt idx="3813">195.72499999999999</cx:pt>
          <cx:pt idx="3814">196.44800000000001</cx:pt>
          <cx:pt idx="3815">196.215</cx:pt>
          <cx:pt idx="3816">192.578</cx:pt>
          <cx:pt idx="3817">191.90600000000001</cx:pt>
          <cx:pt idx="3818">190.95699999999999</cx:pt>
          <cx:pt idx="3819">190.893</cx:pt>
          <cx:pt idx="3820">191.24799999999999</cx:pt>
          <cx:pt idx="3821">205.125</cx:pt>
          <cx:pt idx="3822">205.636</cx:pt>
          <cx:pt idx="3823">205.47300000000001</cx:pt>
          <cx:pt idx="3824">202.90899999999999</cx:pt>
          <cx:pt idx="3825">202.93000000000001</cx:pt>
          <cx:pt idx="3826">203.45099999999999</cx:pt>
          <cx:pt idx="3827">202.85599999999999</cx:pt>
          <cx:pt idx="3828">201.97900000000001</cx:pt>
          <cx:pt idx="3829">202.268</cx:pt>
          <cx:pt idx="3830">201.52699999999999</cx:pt>
          <cx:pt idx="3831">201.839</cx:pt>
          <cx:pt idx="3832">202.702</cx:pt>
          <cx:pt idx="3833">203.97900000000001</cx:pt>
          <cx:pt idx="3834">200.81</cx:pt>
          <cx:pt idx="3835">202.00999999999999</cx:pt>
          <cx:pt idx="3836">200.02000000000001</cx:pt>
          <cx:pt idx="3837">199.601</cx:pt>
          <cx:pt idx="3838">199.92699999999999</cx:pt>
          <cx:pt idx="3839">200.727</cx:pt>
          <cx:pt idx="3840">197.77600000000001</cx:pt>
          <cx:pt idx="3841">201.87899999999999</cx:pt>
          <cx:pt idx="3842">191.75200000000001</cx:pt>
          <cx:pt idx="3843">206.43600000000001</cx:pt>
          <cx:pt idx="3844">205.131</cx:pt>
          <cx:pt idx="3845">205.46000000000001</cx:pt>
          <cx:pt idx="3846">204.86699999999999</cx:pt>
          <cx:pt idx="3847">206.12799999999999</cx:pt>
          <cx:pt idx="3848">206.23500000000001</cx:pt>
          <cx:pt idx="3849">204.81399999999999</cx:pt>
          <cx:pt idx="3850">203.76300000000001</cx:pt>
          <cx:pt idx="3851">203.387</cx:pt>
          <cx:pt idx="3852">206.08799999999999</cx:pt>
          <cx:pt idx="3853">204.47200000000001</cx:pt>
          <cx:pt idx="3854">201.88200000000001</cx:pt>
          <cx:pt idx="3855">202.65799999999999</cx:pt>
          <cx:pt idx="3856">199.62100000000001</cx:pt>
          <cx:pt idx="3857">200.363</cx:pt>
          <cx:pt idx="3858">201.45099999999999</cx:pt>
          <cx:pt idx="3859">196.14099999999999</cx:pt>
          <cx:pt idx="3860">196.68199999999999</cx:pt>
          <cx:pt idx="3861">173.636</cx:pt>
          <cx:pt idx="3862">190.36099999999999</cx:pt>
          <cx:pt idx="3863">193.61099999999999</cx:pt>
          <cx:pt idx="3864">191.946</cx:pt>
          <cx:pt idx="3865">191.34100000000001</cx:pt>
          <cx:pt idx="3866">191.56899999999999</cx:pt>
          <cx:pt idx="3867">188.28399999999999</cx:pt>
          <cx:pt idx="3868">188.18299999999999</cx:pt>
          <cx:pt idx="3869">190.232</cx:pt>
          <cx:pt idx="3870">189.18899999999999</cx:pt>
          <cx:pt idx="3871">189.37200000000001</cx:pt>
          <cx:pt idx="3872">187.02600000000001</cx:pt>
          <cx:pt idx="3873">187.85499999999999</cx:pt>
          <cx:pt idx="3874">189.81200000000001</cx:pt>
          <cx:pt idx="3875">185.19</cx:pt>
          <cx:pt idx="3876">185.626</cx:pt>
          <cx:pt idx="3877">184.34100000000001</cx:pt>
          <cx:pt idx="3878">190.63499999999999</cx:pt>
          <cx:pt idx="3879">185.13999999999999</cx:pt>
          <cx:pt idx="3880">184.69800000000001</cx:pt>
          <cx:pt idx="3881">183.869</cx:pt>
          <cx:pt idx="3882">179.00999999999999</cx:pt>
          <cx:pt idx="3883">179.88800000000001</cx:pt>
          <cx:pt idx="3884">200.63399999999999</cx:pt>
          <cx:pt idx="3885">200.816</cx:pt>
          <cx:pt idx="3886">196.16499999999999</cx:pt>
          <cx:pt idx="3887">196.26599999999999</cx:pt>
          <cx:pt idx="3888">197.22800000000001</cx:pt>
          <cx:pt idx="3889">196.18100000000001</cx:pt>
          <cx:pt idx="3890">196.25999999999999</cx:pt>
          <cx:pt idx="3891">195.29599999999999</cx:pt>
          <cx:pt idx="3892">195.35499999999999</cx:pt>
          <cx:pt idx="3893">195.93299999999999</cx:pt>
          <cx:pt idx="3894">194.52000000000001</cx:pt>
          <cx:pt idx="3895">195.923</cx:pt>
          <cx:pt idx="3896">191.34</cx:pt>
          <cx:pt idx="3897">195.48400000000001</cx:pt>
          <cx:pt idx="3898">192.434</cx:pt>
          <cx:pt idx="3899">190.684</cx:pt>
          <cx:pt idx="3900">195.68299999999999</cx:pt>
          <cx:pt idx="3901">194.62100000000001</cx:pt>
          <cx:pt idx="3902">193.48099999999999</cx:pt>
          <cx:pt idx="3903">192.64699999999999</cx:pt>
          <cx:pt idx="3904">191.66900000000001</cx:pt>
          <cx:pt idx="3905">191.40299999999999</cx:pt>
          <cx:pt idx="3906">193.916</cx:pt>
          <cx:pt idx="3907">195.44999999999999</cx:pt>
          <cx:pt idx="3908">192.23500000000001</cx:pt>
          <cx:pt idx="3909">193.387</cx:pt>
          <cx:pt idx="3910">192.06999999999999</cx:pt>
          <cx:pt idx="3911">191.21799999999999</cx:pt>
          <cx:pt idx="3912">191.15100000000001</cx:pt>
          <cx:pt idx="3913">191.82400000000001</cx:pt>
          <cx:pt idx="3914">191.959</cx:pt>
          <cx:pt idx="3915">189.899</cx:pt>
          <cx:pt idx="3916">189.82900000000001</cx:pt>
          <cx:pt idx="3917">190.71199999999999</cx:pt>
          <cx:pt idx="3918">191.07499999999999</cx:pt>
          <cx:pt idx="3919">190.39599999999999</cx:pt>
          <cx:pt idx="3920">191.67599999999999</cx:pt>
          <cx:pt idx="3921">191.904</cx:pt>
          <cx:pt idx="3922">187.203</cx:pt>
          <cx:pt idx="3923">189.92400000000001</cx:pt>
          <cx:pt idx="3924">190.751</cx:pt>
          <cx:pt idx="3925">189.38</cx:pt>
          <cx:pt idx="3926">188.02600000000001</cx:pt>
          <cx:pt idx="3927">165.773</cx:pt>
          <cx:pt idx="3928">187.27500000000001</cx:pt>
          <cx:pt idx="3929">187.79400000000001</cx:pt>
          <cx:pt idx="3930">186.17500000000001</cx:pt>
          <cx:pt idx="3931">188.465</cx:pt>
          <cx:pt idx="3932">185.32599999999999</cx:pt>
          <cx:pt idx="3933">186.411</cx:pt>
          <cx:pt idx="3934">185.00700000000001</cx:pt>
          <cx:pt idx="3935">184.01599999999999</cx:pt>
          <cx:pt idx="3936">184.648</cx:pt>
          <cx:pt idx="3937">183.32499999999999</cx:pt>
          <cx:pt idx="3938">185.042</cx:pt>
          <cx:pt idx="3939">185.54400000000001</cx:pt>
          <cx:pt idx="3940">185.23599999999999</cx:pt>
          <cx:pt idx="3941">185.64500000000001</cx:pt>
          <cx:pt idx="3942">183.679</cx:pt>
          <cx:pt idx="3943">184.83199999999999</cx:pt>
          <cx:pt idx="3944">183.20099999999999</cx:pt>
          <cx:pt idx="3945">182.58000000000001</cx:pt>
          <cx:pt idx="3946">182.614</cx:pt>
          <cx:pt idx="3947">179.517</cx:pt>
          <cx:pt idx="3948">180.06899999999999</cx:pt>
          <cx:pt idx="3949">182.58600000000001</cx:pt>
          <cx:pt idx="3950">151.38800000000001</cx:pt>
          <cx:pt idx="3951">151.50999999999999</cx:pt>
          <cx:pt idx="3952">151.71799999999999</cx:pt>
          <cx:pt idx="3953">150.81399999999999</cx:pt>
          <cx:pt idx="3954">148.87200000000001</cx:pt>
          <cx:pt idx="3955">148.358</cx:pt>
          <cx:pt idx="3956">149.71199999999999</cx:pt>
          <cx:pt idx="3957">148.482</cx:pt>
          <cx:pt idx="3958">147.97999999999999</cx:pt>
          <cx:pt idx="3959">149.07499999999999</cx:pt>
          <cx:pt idx="3960">148.607</cx:pt>
          <cx:pt idx="3961">153.21199999999999</cx:pt>
          <cx:pt idx="3962">145.87799999999999</cx:pt>
          <cx:pt idx="3963">149.22</cx:pt>
          <cx:pt idx="3964">148.17699999999999</cx:pt>
          <cx:pt idx="3965">148.25200000000001</cx:pt>
          <cx:pt idx="3966">148.292</cx:pt>
          <cx:pt idx="3967">147.06200000000001</cx:pt>
          <cx:pt idx="3968">146.614</cx:pt>
          <cx:pt idx="3969">100.61499999999999</cx:pt>
          <cx:pt idx="3970">199.63800000000001</cx:pt>
          <cx:pt idx="3971">199.02799999999999</cx:pt>
          <cx:pt idx="3972">198.29900000000001</cx:pt>
          <cx:pt idx="3973">199.33699999999999</cx:pt>
          <cx:pt idx="3974">198.88999999999999</cx:pt>
          <cx:pt idx="3975">199.70400000000001</cx:pt>
          <cx:pt idx="3976">197.92400000000001</cx:pt>
          <cx:pt idx="3977">197.72999999999999</cx:pt>
          <cx:pt idx="3978">199.185</cx:pt>
          <cx:pt idx="3979">199.92099999999999</cx:pt>
          <cx:pt idx="3980">197.501</cx:pt>
          <cx:pt idx="3981">199.98400000000001</cx:pt>
          <cx:pt idx="3982">195.69200000000001</cx:pt>
          <cx:pt idx="3983">195.97</cx:pt>
          <cx:pt idx="3984">197.107</cx:pt>
          <cx:pt idx="3985">196.298</cx:pt>
          <cx:pt idx="3986">198.875</cx:pt>
          <cx:pt idx="3987">188.85599999999999</cx:pt>
          <cx:pt idx="3988">192.59999999999999</cx:pt>
          <cx:pt idx="3989">141.38499999999999</cx:pt>
          <cx:pt idx="3990">214.518</cx:pt>
          <cx:pt idx="3991">215.65000000000001</cx:pt>
          <cx:pt idx="3992">214.56800000000001</cx:pt>
          <cx:pt idx="3993">214.553</cx:pt>
          <cx:pt idx="3994">214.52699999999999</cx:pt>
          <cx:pt idx="3995">215.874</cx:pt>
          <cx:pt idx="3996">214.08099999999999</cx:pt>
          <cx:pt idx="3997">213.161</cx:pt>
          <cx:pt idx="3998">212.88200000000001</cx:pt>
          <cx:pt idx="3999">213.67599999999999</cx:pt>
          <cx:pt idx="4000">213.75200000000001</cx:pt>
          <cx:pt idx="4001">212.791</cx:pt>
          <cx:pt idx="4002">211.28399999999999</cx:pt>
          <cx:pt idx="4003">210.58699999999999</cx:pt>
          <cx:pt idx="4004">209.108</cx:pt>
          <cx:pt idx="4005">206.892</cx:pt>
          <cx:pt idx="4006">208.072</cx:pt>
          <cx:pt idx="4007">208.56</cx:pt>
          <cx:pt idx="4008">210.351</cx:pt>
          <cx:pt idx="4009">212.41399999999999</cx:pt>
          <cx:pt idx="4010">209.73400000000001</cx:pt>
          <cx:pt idx="4011">209.51400000000001</cx:pt>
          <cx:pt idx="4012">218.239</cx:pt>
          <cx:pt idx="4013">215.822</cx:pt>
          <cx:pt idx="4014">215.39500000000001</cx:pt>
          <cx:pt idx="4015">215.77799999999999</cx:pt>
          <cx:pt idx="4016">217.55600000000001</cx:pt>
          <cx:pt idx="4017">215.11500000000001</cx:pt>
          <cx:pt idx="4018">214.91900000000001</cx:pt>
          <cx:pt idx="4019">215.03200000000001</cx:pt>
          <cx:pt idx="4020">215.50899999999999</cx:pt>
          <cx:pt idx="4021">213.654</cx:pt>
          <cx:pt idx="4022">214.834</cx:pt>
          <cx:pt idx="4023">214.393</cx:pt>
          <cx:pt idx="4024">211.989</cx:pt>
          <cx:pt idx="4025">212.15799999999999</cx:pt>
          <cx:pt idx="4026">209.02000000000001</cx:pt>
          <cx:pt idx="4027">211.233</cx:pt>
          <cx:pt idx="4028">211.41200000000001</cx:pt>
          <cx:pt idx="4029">216.203</cx:pt>
          <cx:pt idx="4030">203.29499999999999</cx:pt>
          <cx:pt idx="4031">206.77000000000001</cx:pt>
          <cx:pt idx="4032">202.54300000000001</cx:pt>
          <cx:pt idx="4033">202.05600000000001</cx:pt>
          <cx:pt idx="4034">206.066</cx:pt>
          <cx:pt idx="4035">201.93000000000001</cx:pt>
          <cx:pt idx="4036">204.429</cx:pt>
          <cx:pt idx="4037">203.67599999999999</cx:pt>
          <cx:pt idx="4038">200.56999999999999</cx:pt>
          <cx:pt idx="4039">202.42400000000001</cx:pt>
          <cx:pt idx="4040">205.255</cx:pt>
          <cx:pt idx="4041">203.91300000000001</cx:pt>
          <cx:pt idx="4042">202.44399999999999</cx:pt>
          <cx:pt idx="4043">200.065</cx:pt>
          <cx:pt idx="4044">201.113</cx:pt>
          <cx:pt idx="4045">200.78999999999999</cx:pt>
          <cx:pt idx="4046">199.53899999999999</cx:pt>
          <cx:pt idx="4047">198.71100000000001</cx:pt>
          <cx:pt idx="4048">198.30600000000001</cx:pt>
          <cx:pt idx="4049">197.84200000000001</cx:pt>
          <cx:pt idx="4050">199.52199999999999</cx:pt>
          <cx:pt idx="4051">200.37200000000001</cx:pt>
          <cx:pt idx="4052">195.709</cx:pt>
          <cx:pt idx="4053">182.10300000000001</cx:pt>
          <cx:pt idx="4054">180.41300000000001</cx:pt>
          <cx:pt idx="4055">180.494</cx:pt>
          <cx:pt idx="4056">183.98099999999999</cx:pt>
          <cx:pt idx="4057">178.75700000000001</cx:pt>
          <cx:pt idx="4058">179.25700000000001</cx:pt>
          <cx:pt idx="4059">177.71600000000001</cx:pt>
          <cx:pt idx="4060">181.595</cx:pt>
          <cx:pt idx="4061">176.97</cx:pt>
          <cx:pt idx="4062">176.898</cx:pt>
          <cx:pt idx="4063">177.80000000000001</cx:pt>
          <cx:pt idx="4064">177.44200000000001</cx:pt>
          <cx:pt idx="4065">176.95400000000001</cx:pt>
          <cx:pt idx="4066">176.41399999999999</cx:pt>
          <cx:pt idx="4067">175.46799999999999</cx:pt>
          <cx:pt idx="4068">176.22</cx:pt>
          <cx:pt idx="4069">174.30000000000001</cx:pt>
          <cx:pt idx="4070">169.791</cx:pt>
          <cx:pt idx="4071">174.696</cx:pt>
          <cx:pt idx="4072">155.92099999999999</cx:pt>
          <cx:pt idx="4073">148.352</cx:pt>
          <cx:pt idx="4074">145.41499999999999</cx:pt>
          <cx:pt idx="4075">223.18700000000001</cx:pt>
          <cx:pt idx="4076">228.161</cx:pt>
          <cx:pt idx="4077">223.69800000000001</cx:pt>
          <cx:pt idx="4078">221.00399999999999</cx:pt>
          <cx:pt idx="4079">223.22900000000001</cx:pt>
          <cx:pt idx="4080">222.18600000000001</cx:pt>
          <cx:pt idx="4081">221.41300000000001</cx:pt>
          <cx:pt idx="4082">220.15100000000001</cx:pt>
          <cx:pt idx="4083">220.87</cx:pt>
          <cx:pt idx="4084">221.934</cx:pt>
          <cx:pt idx="4085">222.59200000000001</cx:pt>
          <cx:pt idx="4086">220.785</cx:pt>
          <cx:pt idx="4087">224.10400000000001</cx:pt>
          <cx:pt idx="4088">224.30099999999999</cx:pt>
          <cx:pt idx="4089">221.178</cx:pt>
          <cx:pt idx="4090">218.785</cx:pt>
          <cx:pt idx="4091">217.553</cx:pt>
          <cx:pt idx="4092">216.71700000000001</cx:pt>
          <cx:pt idx="4093">221.74799999999999</cx:pt>
          <cx:pt idx="4094">218.02500000000001</cx:pt>
          <cx:pt idx="4095">236.97499999999999</cx:pt>
          <cx:pt idx="4096">236.43199999999999</cx:pt>
          <cx:pt idx="4097">236.06800000000001</cx:pt>
          <cx:pt idx="4098">235.49000000000001</cx:pt>
          <cx:pt idx="4099">235.41300000000001</cx:pt>
          <cx:pt idx="4100">233.952</cx:pt>
          <cx:pt idx="4101">234.042</cx:pt>
          <cx:pt idx="4102">233.68000000000001</cx:pt>
          <cx:pt idx="4103">234.476</cx:pt>
          <cx:pt idx="4104">233.58000000000001</cx:pt>
          <cx:pt idx="4105">235.684</cx:pt>
          <cx:pt idx="4106">233.363</cx:pt>
          <cx:pt idx="4107">234.005</cx:pt>
          <cx:pt idx="4108">232.09100000000001</cx:pt>
          <cx:pt idx="4109">233.34</cx:pt>
          <cx:pt idx="4110">231.506</cx:pt>
          <cx:pt idx="4111">229.78399999999999</cx:pt>
          <cx:pt idx="4112">230.386</cx:pt>
          <cx:pt idx="4113">233.14699999999999</cx:pt>
          <cx:pt idx="4114">231.001</cx:pt>
          <cx:pt idx="4115">232.54599999999999</cx:pt>
          <cx:pt idx="4116">225.28899999999999</cx:pt>
          <cx:pt idx="4117">165.137</cx:pt>
          <cx:pt idx="4118">162.05199999999999</cx:pt>
          <cx:pt idx="4119">161.97999999999999</cx:pt>
          <cx:pt idx="4120">162.636</cx:pt>
          <cx:pt idx="4121">160.959</cx:pt>
          <cx:pt idx="4122">162.89500000000001</cx:pt>
          <cx:pt idx="4123">162.79300000000001</cx:pt>
          <cx:pt idx="4124">161.54499999999999</cx:pt>
          <cx:pt idx="4125">161.703</cx:pt>
          <cx:pt idx="4126">163.33000000000001</cx:pt>
          <cx:pt idx="4127">162.05799999999999</cx:pt>
          <cx:pt idx="4128">161.059</cx:pt>
          <cx:pt idx="4129">160.59100000000001</cx:pt>
          <cx:pt idx="4130">163.15100000000001</cx:pt>
          <cx:pt idx="4131">157.98500000000001</cx:pt>
          <cx:pt idx="4132">160.59800000000001</cx:pt>
          <cx:pt idx="4133">160.21799999999999</cx:pt>
          <cx:pt idx="4134">160.35900000000001</cx:pt>
          <cx:pt idx="4135">160.02000000000001</cx:pt>
          <cx:pt idx="4136">157.619</cx:pt>
          <cx:pt idx="4137">156.154</cx:pt>
          <cx:pt idx="4138">187.322</cx:pt>
          <cx:pt idx="4139">185.739</cx:pt>
          <cx:pt idx="4140">186.79499999999999</cx:pt>
          <cx:pt idx="4141">186.26900000000001</cx:pt>
          <cx:pt idx="4142">187.119</cx:pt>
          <cx:pt idx="4143">183.21299999999999</cx:pt>
          <cx:pt idx="4144">184.267</cx:pt>
          <cx:pt idx="4145">185.30600000000001</cx:pt>
          <cx:pt idx="4146">184.08600000000001</cx:pt>
          <cx:pt idx="4147">184.095</cx:pt>
          <cx:pt idx="4148">183.345</cx:pt>
          <cx:pt idx="4149">185.946</cx:pt>
          <cx:pt idx="4150">181.19800000000001</cx:pt>
          <cx:pt idx="4151">184.16999999999999</cx:pt>
          <cx:pt idx="4152">181.30799999999999</cx:pt>
          <cx:pt idx="4153">182.256</cx:pt>
          <cx:pt idx="4154">182.309</cx:pt>
          <cx:pt idx="4155">179.48599999999999</cx:pt>
          <cx:pt idx="4156">180.77600000000001</cx:pt>
          <cx:pt idx="4157">180.24000000000001</cx:pt>
          <cx:pt idx="4158">180.601</cx:pt>
          <cx:pt idx="4159">207.19999999999999</cx:pt>
          <cx:pt idx="4160">207.703</cx:pt>
          <cx:pt idx="4161">208.65799999999999</cx:pt>
          <cx:pt idx="4162">206.47200000000001</cx:pt>
          <cx:pt idx="4163">204.245</cx:pt>
          <cx:pt idx="4164">206.03800000000001</cx:pt>
          <cx:pt idx="4165">204.29599999999999</cx:pt>
          <cx:pt idx="4166">205.13300000000001</cx:pt>
          <cx:pt idx="4167">204.55600000000001</cx:pt>
          <cx:pt idx="4168">204.547</cx:pt>
          <cx:pt idx="4169">204.636</cx:pt>
          <cx:pt idx="4170">205.023</cx:pt>
          <cx:pt idx="4171">205.29300000000001</cx:pt>
          <cx:pt idx="4172">206.35499999999999</cx:pt>
          <cx:pt idx="4173">202.28399999999999</cx:pt>
          <cx:pt idx="4174">202.77699999999999</cx:pt>
          <cx:pt idx="4175">201.53700000000001</cx:pt>
          <cx:pt idx="4176">202.37200000000001</cx:pt>
          <cx:pt idx="4177">202.471</cx:pt>
          <cx:pt idx="4178">196.00899999999999</cx:pt>
          <cx:pt idx="4179">194.44999999999999</cx:pt>
          <cx:pt idx="4180">194.71199999999999</cx:pt>
          <cx:pt idx="4181">194.70599999999999</cx:pt>
          <cx:pt idx="4182">193.00399999999999</cx:pt>
          <cx:pt idx="4183">192.74100000000001</cx:pt>
          <cx:pt idx="4184">193.61699999999999</cx:pt>
          <cx:pt idx="4185">195.58500000000001</cx:pt>
          <cx:pt idx="4186">195.768</cx:pt>
          <cx:pt idx="4187">190.309</cx:pt>
          <cx:pt idx="4188">190.50399999999999</cx:pt>
          <cx:pt idx="4189">191.18700000000001</cx:pt>
          <cx:pt idx="4190">190.03</cx:pt>
          <cx:pt idx="4191">190.36699999999999</cx:pt>
          <cx:pt idx="4192">192.89699999999999</cx:pt>
          <cx:pt idx="4193">192.67599999999999</cx:pt>
          <cx:pt idx="4194">195.17099999999999</cx:pt>
          <cx:pt idx="4195">186.83500000000001</cx:pt>
          <cx:pt idx="4196">210.71100000000001</cx:pt>
          <cx:pt idx="4197">210.89500000000001</cx:pt>
          <cx:pt idx="4198">209.34100000000001</cx:pt>
          <cx:pt idx="4199">209.62899999999999</cx:pt>
          <cx:pt idx="4200">209.57599999999999</cx:pt>
          <cx:pt idx="4201">208.744</cx:pt>
          <cx:pt idx="4202">206.934</cx:pt>
          <cx:pt idx="4203">210.40000000000001</cx:pt>
          <cx:pt idx="4204">208.09700000000001</cx:pt>
          <cx:pt idx="4205">208.97999999999999</cx:pt>
          <cx:pt idx="4206">209.21899999999999</cx:pt>
          <cx:pt idx="4207">207.357</cx:pt>
          <cx:pt idx="4208">207.45699999999999</cx:pt>
          <cx:pt idx="4209">207.17699999999999</cx:pt>
          <cx:pt idx="4210">208.08000000000001</cx:pt>
          <cx:pt idx="4211">207.28999999999999</cx:pt>
          <cx:pt idx="4212">209.428</cx:pt>
          <cx:pt idx="4213">205.77000000000001</cx:pt>
          <cx:pt idx="4214">189.34200000000001</cx:pt>
          <cx:pt idx="4215">190.738</cx:pt>
          <cx:pt idx="4216">189.113</cx:pt>
          <cx:pt idx="4217">191.34100000000001</cx:pt>
          <cx:pt idx="4218">187.31999999999999</cx:pt>
          <cx:pt idx="4219">189.024</cx:pt>
          <cx:pt idx="4220">188.96799999999999</cx:pt>
          <cx:pt idx="4221">189.42699999999999</cx:pt>
          <cx:pt idx="4222">186.126</cx:pt>
          <cx:pt idx="4223">185.58600000000001</cx:pt>
          <cx:pt idx="4224">187.17099999999999</cx:pt>
          <cx:pt idx="4225">189.18600000000001</cx:pt>
          <cx:pt idx="4226">185.31</cx:pt>
          <cx:pt idx="4227">187.09200000000001</cx:pt>
          <cx:pt idx="4228">185.65199999999999</cx:pt>
          <cx:pt idx="4229">185.97999999999999</cx:pt>
          <cx:pt idx="4230">184.453</cx:pt>
          <cx:pt idx="4231">186.113</cx:pt>
          <cx:pt idx="4232">183.547</cx:pt>
          <cx:pt idx="4233">183.85900000000001</cx:pt>
          <cx:pt idx="4234">209.91499999999999</cx:pt>
          <cx:pt idx="4235">209.577</cx:pt>
          <cx:pt idx="4236">208.74000000000001</cx:pt>
          <cx:pt idx="4237">208.14400000000001</cx:pt>
          <cx:pt idx="4238">206.137</cx:pt>
          <cx:pt idx="4239">205.726</cx:pt>
          <cx:pt idx="4240">207.57599999999999</cx:pt>
          <cx:pt idx="4241">208.505</cx:pt>
          <cx:pt idx="4242">205.56</cx:pt>
          <cx:pt idx="4243">207.601</cx:pt>
          <cx:pt idx="4244">204.53399999999999</cx:pt>
          <cx:pt idx="4245">208.81100000000001</cx:pt>
          <cx:pt idx="4246">202.458</cx:pt>
          <cx:pt idx="4247">193.501</cx:pt>
          <cx:pt idx="4248">193.501</cx:pt>
          <cx:pt idx="4249">195.51599999999999</cx:pt>
          <cx:pt idx="4250">191.64400000000001</cx:pt>
          <cx:pt idx="4251">191.71000000000001</cx:pt>
          <cx:pt idx="4252">191.89099999999999</cx:pt>
          <cx:pt idx="4253">190.81</cx:pt>
          <cx:pt idx="4254">189.13200000000001</cx:pt>
          <cx:pt idx="4255">190.929</cx:pt>
          <cx:pt idx="4256">189.482</cx:pt>
          <cx:pt idx="4257">190.386</cx:pt>
          <cx:pt idx="4258">192.054</cx:pt>
          <cx:pt idx="4259">189.423</cx:pt>
          <cx:pt idx="4260">190.36799999999999</cx:pt>
          <cx:pt idx="4261">183.00399999999999</cx:pt>
          <cx:pt idx="4262">189.91900000000001</cx:pt>
          <cx:pt idx="4263">188.15299999999999</cx:pt>
          <cx:pt idx="4264">183.983</cx:pt>
          <cx:pt idx="4265">183.47499999999999</cx:pt>
          <cx:pt idx="4266">191.99600000000001</cx:pt>
          <cx:pt idx="4267">191.328</cx:pt>
          <cx:pt idx="4268">190.48699999999999</cx:pt>
          <cx:pt idx="4269">190.47200000000001</cx:pt>
          <cx:pt idx="4270">191.01300000000001</cx:pt>
          <cx:pt idx="4271">190.42599999999999</cx:pt>
          <cx:pt idx="4272">190.27199999999999</cx:pt>
          <cx:pt idx="4273">189.24799999999999</cx:pt>
          <cx:pt idx="4274">190.06800000000001</cx:pt>
          <cx:pt idx="4275">188.31899999999999</cx:pt>
          <cx:pt idx="4276">189.578</cx:pt>
          <cx:pt idx="4277">189.18299999999999</cx:pt>
          <cx:pt idx="4278">191.166</cx:pt>
          <cx:pt idx="4279">186.90700000000001</cx:pt>
          <cx:pt idx="4280">186.15700000000001</cx:pt>
          <cx:pt idx="4281">185.19200000000001</cx:pt>
          <cx:pt idx="4282">188.90600000000001</cx:pt>
          <cx:pt idx="4283">189.25899999999999</cx:pt>
          <cx:pt idx="4284">184.62100000000001</cx:pt>
          <cx:pt idx="4285">185.40100000000001</cx:pt>
          <cx:pt idx="4286">199.09800000000001</cx:pt>
          <cx:pt idx="4287">202.29400000000001</cx:pt>
          <cx:pt idx="4288">200.184</cx:pt>
          <cx:pt idx="4289">198.61500000000001</cx:pt>
          <cx:pt idx="4290">201.63900000000001</cx:pt>
          <cx:pt idx="4291">196.90299999999999</cx:pt>
          <cx:pt idx="4292">196.47999999999999</cx:pt>
          <cx:pt idx="4293">198.124</cx:pt>
          <cx:pt idx="4294">197.34800000000001</cx:pt>
          <cx:pt idx="4295">196.613</cx:pt>
          <cx:pt idx="4296">196.815</cx:pt>
          <cx:pt idx="4297">198.37</cx:pt>
          <cx:pt idx="4298">197.49199999999999</cx:pt>
          <cx:pt idx="4299">197.95500000000001</cx:pt>
          <cx:pt idx="4300">199.49000000000001</cx:pt>
          <cx:pt idx="4301">191.464</cx:pt>
          <cx:pt idx="4302">190.94900000000001</cx:pt>
          <cx:pt idx="4303">195.59999999999999</cx:pt>
          <cx:pt idx="4304">193.571</cx:pt>
          <cx:pt idx="4305">188.06100000000001</cx:pt>
          <cx:pt idx="4306">189.84899999999999</cx:pt>
          <cx:pt idx="4307">184.68700000000001</cx:pt>
          <cx:pt idx="4308">184.74000000000001</cx:pt>
          <cx:pt idx="4309">186.34200000000001</cx:pt>
          <cx:pt idx="4310">185.429</cx:pt>
          <cx:pt idx="4311">183.90299999999999</cx:pt>
          <cx:pt idx="4312">182.261</cx:pt>
          <cx:pt idx="4313">183.83799999999999</cx:pt>
          <cx:pt idx="4314">182.376</cx:pt>
          <cx:pt idx="4315">182.358</cx:pt>
          <cx:pt idx="4316">182.29400000000001</cx:pt>
          <cx:pt idx="4317">182.286</cx:pt>
          <cx:pt idx="4318">181.71299999999999</cx:pt>
          <cx:pt idx="4319">184.38</cx:pt>
          <cx:pt idx="4320">183.82599999999999</cx:pt>
          <cx:pt idx="4321">178.93299999999999</cx:pt>
          <cx:pt idx="4322">177.87700000000001</cx:pt>
          <cx:pt idx="4323">180.364</cx:pt>
          <cx:pt idx="4324">179.446</cx:pt>
          <cx:pt idx="4325">152.84100000000001</cx:pt>
          <cx:pt idx="4326">152.34700000000001</cx:pt>
          <cx:pt idx="4327">152.69200000000001</cx:pt>
          <cx:pt idx="4328">151.815</cx:pt>
          <cx:pt idx="4329">153.89099999999999</cx:pt>
          <cx:pt idx="4330">150.822</cx:pt>
          <cx:pt idx="4331">150.81100000000001</cx:pt>
          <cx:pt idx="4332">151.12799999999999</cx:pt>
          <cx:pt idx="4333">150.13300000000001</cx:pt>
          <cx:pt idx="4334">150.511</cx:pt>
          <cx:pt idx="4335">150.31299999999999</cx:pt>
          <cx:pt idx="4336">149.26300000000001</cx:pt>
          <cx:pt idx="4337">151.51900000000001</cx:pt>
          <cx:pt idx="4338">152.173</cx:pt>
          <cx:pt idx="4339">150.60900000000001</cx:pt>
          <cx:pt idx="4340">147.01300000000001</cx:pt>
          <cx:pt idx="4341">145.274</cx:pt>
          <cx:pt idx="4342">152.31</cx:pt>
          <cx:pt idx="4343">149.30799999999999</cx:pt>
          <cx:pt idx="4344">146.01900000000001</cx:pt>
          <cx:pt idx="4345">202.648</cx:pt>
          <cx:pt idx="4346">202.21799999999999</cx:pt>
          <cx:pt idx="4347">201.47800000000001</cx:pt>
          <cx:pt idx="4348">203.92500000000001</cx:pt>
          <cx:pt idx="4349">203.613</cx:pt>
          <cx:pt idx="4350">202.43700000000001</cx:pt>
          <cx:pt idx="4351">200.28800000000001</cx:pt>
          <cx:pt idx="4352">200.66399999999999</cx:pt>
          <cx:pt idx="4353">201.15299999999999</cx:pt>
          <cx:pt idx="4354">201.35599999999999</cx:pt>
          <cx:pt idx="4355">199.00800000000001</cx:pt>
          <cx:pt idx="4356">199.20500000000001</cx:pt>
          <cx:pt idx="4357">198.578</cx:pt>
          <cx:pt idx="4358">199.006</cx:pt>
          <cx:pt idx="4359">199.69900000000001</cx:pt>
          <cx:pt idx="4360">198.50700000000001</cx:pt>
          <cx:pt idx="4361">194.52500000000001</cx:pt>
          <cx:pt idx="4362">194.292</cx:pt>
          <cx:pt idx="4363">199.09200000000001</cx:pt>
          <cx:pt idx="4364">197.28</cx:pt>
          <cx:pt idx="4365">218.62200000000001</cx:pt>
          <cx:pt idx="4366">217.88800000000001</cx:pt>
          <cx:pt idx="4367">217.46799999999999</cx:pt>
          <cx:pt idx="4368">217.815</cx:pt>
          <cx:pt idx="4369">215.55699999999999</cx:pt>
          <cx:pt idx="4370">214.68600000000001</cx:pt>
          <cx:pt idx="4371">216.947</cx:pt>
          <cx:pt idx="4372">215.256</cx:pt>
          <cx:pt idx="4373">215.173</cx:pt>
          <cx:pt idx="4374">217.238</cx:pt>
          <cx:pt idx="4375">213.19</cx:pt>
          <cx:pt idx="4376">215.35400000000001</cx:pt>
          <cx:pt idx="4377">214.75999999999999</cx:pt>
          <cx:pt idx="4378">207.81700000000001</cx:pt>
          <cx:pt idx="4379">213.685</cx:pt>
          <cx:pt idx="4380">212.655</cx:pt>
          <cx:pt idx="4381">138.792</cx:pt>
          <cx:pt idx="4382">218.42500000000001</cx:pt>
          <cx:pt idx="4383">217.72999999999999</cx:pt>
          <cx:pt idx="4384">217.053</cx:pt>
          <cx:pt idx="4385">217.589</cx:pt>
          <cx:pt idx="4386">217.48400000000001</cx:pt>
          <cx:pt idx="4387">216.60300000000001</cx:pt>
          <cx:pt idx="4388">215.75200000000001</cx:pt>
          <cx:pt idx="4389">217.529</cx:pt>
          <cx:pt idx="4390">215.37899999999999</cx:pt>
          <cx:pt idx="4391">214.471</cx:pt>
          <cx:pt idx="4392">216.11500000000001</cx:pt>
          <cx:pt idx="4393">207.25899999999999</cx:pt>
          <cx:pt idx="4394">208.08199999999999</cx:pt>
          <cx:pt idx="4395">214.875</cx:pt>
          <cx:pt idx="4396">212.203</cx:pt>
          <cx:pt idx="4397">150.64699999999999</cx:pt>
          <cx:pt idx="4398">181.75899999999999</cx:pt>
          <cx:pt idx="4399">182.28999999999999</cx:pt>
          <cx:pt idx="4400">185.93899999999999</cx:pt>
          <cx:pt idx="4401">179.93799999999999</cx:pt>
          <cx:pt idx="4402">180.637</cx:pt>
          <cx:pt idx="4403">183.97399999999999</cx:pt>
          <cx:pt idx="4404">179.059</cx:pt>
          <cx:pt idx="4405">185.22300000000001</cx:pt>
          <cx:pt idx="4406">178.13900000000001</cx:pt>
          <cx:pt idx="4407">179.214</cx:pt>
          <cx:pt idx="4408">178.678</cx:pt>
          <cx:pt idx="4409">181.566</cx:pt>
          <cx:pt idx="4410">181.161</cx:pt>
          <cx:pt idx="4411">181.012</cx:pt>
          <cx:pt idx="4412">175.49700000000001</cx:pt>
          <cx:pt idx="4413">176.13399999999999</cx:pt>
          <cx:pt idx="4414">177.98599999999999</cx:pt>
          <cx:pt idx="4415">181.37799999999999</cx:pt>
          <cx:pt idx="4416">178.21199999999999</cx:pt>
          <cx:pt idx="4417">179.072</cx:pt>
          <cx:pt idx="4418">224.12</cx:pt>
          <cx:pt idx="4419">224.29499999999999</cx:pt>
          <cx:pt idx="4420">219.67699999999999</cx:pt>
          <cx:pt idx="4421">223.07300000000001</cx:pt>
          <cx:pt idx="4422">219.64500000000001</cx:pt>
          <cx:pt idx="4423">220.99799999999999</cx:pt>
          <cx:pt idx="4424">220.18000000000001</cx:pt>
          <cx:pt idx="4425">222.59200000000001</cx:pt>
          <cx:pt idx="4426">219.93199999999999</cx:pt>
          <cx:pt idx="4427">221.136</cx:pt>
          <cx:pt idx="4428">221.196</cx:pt>
          <cx:pt idx="4429">218.654</cx:pt>
          <cx:pt idx="4430">221.77799999999999</cx:pt>
          <cx:pt idx="4431">218.244</cx:pt>
          <cx:pt idx="4432">213.36600000000001</cx:pt>
          <cx:pt idx="4433">213.41</cx:pt>
          <cx:pt idx="4434">219.86699999999999</cx:pt>
          <cx:pt idx="4435">216.87299999999999</cx:pt>
          <cx:pt idx="4436">240.61699999999999</cx:pt>
          <cx:pt idx="4437">238.678</cx:pt>
          <cx:pt idx="4438">237.32599999999999</cx:pt>
          <cx:pt idx="4439">238.27199999999999</cx:pt>
          <cx:pt idx="4440">238.11099999999999</cx:pt>
          <cx:pt idx="4441">236.60900000000001</cx:pt>
          <cx:pt idx="4442">234.55199999999999</cx:pt>
          <cx:pt idx="4443">236.81100000000001</cx:pt>
          <cx:pt idx="4444">235.60400000000001</cx:pt>
          <cx:pt idx="4445">236.36500000000001</cx:pt>
          <cx:pt idx="4446">238.31299999999999</cx:pt>
          <cx:pt idx="4447">238.63999999999999</cx:pt>
          <cx:pt idx="4448">235.24000000000001</cx:pt>
          <cx:pt idx="4449">232.32400000000001</cx:pt>
          <cx:pt idx="4450">228.92699999999999</cx:pt>
          <cx:pt idx="4451">228.393</cx:pt>
          <cx:pt idx="4452">239.52500000000001</cx:pt>
          <cx:pt idx="4453">233.57499999999999</cx:pt>
          <cx:pt idx="4454">165.65899999999999</cx:pt>
          <cx:pt idx="4455">165.70099999999999</cx:pt>
          <cx:pt idx="4456">165.251</cx:pt>
          <cx:pt idx="4457">164.36799999999999</cx:pt>
          <cx:pt idx="4458">163.76499999999999</cx:pt>
          <cx:pt idx="4459">164.10900000000001</cx:pt>
          <cx:pt idx="4460">162.84700000000001</cx:pt>
          <cx:pt idx="4461">165.315</cx:pt>
          <cx:pt idx="4462">165.161</cx:pt>
          <cx:pt idx="4463">161.98400000000001</cx:pt>
          <cx:pt idx="4464">163.39500000000001</cx:pt>
          <cx:pt idx="4465">165.5</cx:pt>
          <cx:pt idx="4466">162.292</cx:pt>
          <cx:pt idx="4467">158.12700000000001</cx:pt>
          <cx:pt idx="4468">157.33799999999999</cx:pt>
          <cx:pt idx="4469">164.023</cx:pt>
          <cx:pt idx="4470">160.90000000000001</cx:pt>
          <cx:pt idx="4471">162.072</cx:pt>
          <cx:pt idx="4472">160.417</cx:pt>
          <cx:pt idx="4473">160.13200000000001</cx:pt>
          <cx:pt idx="4474">217.434</cx:pt>
          <cx:pt idx="4475">215.191</cx:pt>
          <cx:pt idx="4476">213.523</cx:pt>
          <cx:pt idx="4477">213.24199999999999</cx:pt>
          <cx:pt idx="4478">212.79499999999999</cx:pt>
          <cx:pt idx="4479">212.59999999999999</cx:pt>
          <cx:pt idx="4480">212.95500000000001</cx:pt>
          <cx:pt idx="4481">213.02199999999999</cx:pt>
          <cx:pt idx="4482">212.803</cx:pt>
          <cx:pt idx="4483">211.83500000000001</cx:pt>
          <cx:pt idx="4484">209.86199999999999</cx:pt>
          <cx:pt idx="4485">212.03899999999999</cx:pt>
          <cx:pt idx="4486">212.524</cx:pt>
          <cx:pt idx="4487">210.434</cx:pt>
          <cx:pt idx="4488">211.381</cx:pt>
          <cx:pt idx="4489">208.79900000000001</cx:pt>
          <cx:pt idx="4490">212.03100000000001</cx:pt>
          <cx:pt idx="4491">206.029</cx:pt>
          <cx:pt idx="4492">206.06</cx:pt>
          <cx:pt idx="4493">208.86799999999999</cx:pt>
          <cx:pt idx="4494">209.328</cx:pt>
          <cx:pt idx="4495">210.37799999999999</cx:pt>
          <cx:pt idx="4496">206.86199999999999</cx:pt>
          <cx:pt idx="4497">208.68899999999999</cx:pt>
          <cx:pt idx="4498">209.91</cx:pt>
          <cx:pt idx="4499">207.678</cx:pt>
          <cx:pt idx="4500">207.40199999999999</cx:pt>
          <cx:pt idx="4501">204.261</cx:pt>
          <cx:pt idx="4502">203.87100000000001</cx:pt>
          <cx:pt idx="4503">205.11500000000001</cx:pt>
          <cx:pt idx="4504">208.167</cx:pt>
          <cx:pt idx="4505">200.40899999999999</cx:pt>
          <cx:pt idx="4506">200.64400000000001</cx:pt>
          <cx:pt idx="4507">206.626</cx:pt>
          <cx:pt idx="4508">205.87899999999999</cx:pt>
          <cx:pt idx="4509">199.99600000000001</cx:pt>
          <cx:pt idx="4510">204.13200000000001</cx:pt>
          <cx:pt idx="4511">197.01400000000001</cx:pt>
          <cx:pt idx="4512">197.154</cx:pt>
          <cx:pt idx="4513">195.863</cx:pt>
          <cx:pt idx="4514">192.36600000000001</cx:pt>
          <cx:pt idx="4515">192.66800000000001</cx:pt>
          <cx:pt idx="4516">192.63800000000001</cx:pt>
          <cx:pt idx="4517">193.32499999999999</cx:pt>
          <cx:pt idx="4518">192.97</cx:pt>
          <cx:pt idx="4519">190.09</cx:pt>
          <cx:pt idx="4520">194.614</cx:pt>
          <cx:pt idx="4521">190.24299999999999</cx:pt>
          <cx:pt idx="4522">183.47200000000001</cx:pt>
          <cx:pt idx="4523">191.33500000000001</cx:pt>
          <cx:pt idx="4524">188.846</cx:pt>
          <cx:pt idx="4525">184.82499999999999</cx:pt>
          <cx:pt idx="4526">186.905</cx:pt>
          <cx:pt idx="4527">183.374</cx:pt>
          <cx:pt idx="4528">165.92599999999999</cx:pt>
          <cx:pt idx="4529">130.62299999999999</cx:pt>
          <cx:pt idx="4530">192.42599999999999</cx:pt>
          <cx:pt idx="4531">191.94499999999999</cx:pt>
          <cx:pt idx="4532">189.917</cx:pt>
          <cx:pt idx="4533">190.001</cx:pt>
          <cx:pt idx="4534">189.82400000000001</cx:pt>
          <cx:pt idx="4535">188.935</cx:pt>
          <cx:pt idx="4536">188.059</cx:pt>
          <cx:pt idx="4537">187.227</cx:pt>
          <cx:pt idx="4538">187.57599999999999</cx:pt>
          <cx:pt idx="4539">186.91999999999999</cx:pt>
          <cx:pt idx="4540">186.762</cx:pt>
          <cx:pt idx="4541">187.31999999999999</cx:pt>
          <cx:pt idx="4542">188.56</cx:pt>
          <cx:pt idx="4543">186.666</cx:pt>
          <cx:pt idx="4544">182.27600000000001</cx:pt>
          <cx:pt idx="4545">181.136</cx:pt>
          <cx:pt idx="4546">185.89500000000001</cx:pt>
          <cx:pt idx="4547">189.309</cx:pt>
          <cx:pt idx="4548">184.33799999999999</cx:pt>
          <cx:pt idx="4549">206.94999999999999</cx:pt>
          <cx:pt idx="4550">207.29599999999999</cx:pt>
          <cx:pt idx="4551">206.70500000000001</cx:pt>
          <cx:pt idx="4552">205.691</cx:pt>
          <cx:pt idx="4553">204.005</cx:pt>
          <cx:pt idx="4554">202.05199999999999</cx:pt>
          <cx:pt idx="4555">202.77600000000001</cx:pt>
          <cx:pt idx="4556">204.81299999999999</cx:pt>
          <cx:pt idx="4557">204.185</cx:pt>
          <cx:pt idx="4558">203.16399999999999</cx:pt>
          <cx:pt idx="4559">203.273</cx:pt>
          <cx:pt idx="4560">204.191</cx:pt>
          <cx:pt idx="4561">202</cx:pt>
          <cx:pt idx="4562">203.25200000000001</cx:pt>
          <cx:pt idx="4563">202.726</cx:pt>
          <cx:pt idx="4564">204.678</cx:pt>
          <cx:pt idx="4565">196.11600000000001</cx:pt>
          <cx:pt idx="4566">197.316</cx:pt>
          <cx:pt idx="4567">204.803</cx:pt>
          <cx:pt idx="4568">189.779</cx:pt>
          <cx:pt idx="4569">191.30199999999999</cx:pt>
          <cx:pt idx="4570">190.52799999999999</cx:pt>
          <cx:pt idx="4571">191.24199999999999</cx:pt>
          <cx:pt idx="4572">188.81800000000001</cx:pt>
          <cx:pt idx="4573">188.08500000000001</cx:pt>
          <cx:pt idx="4574">186.751</cx:pt>
          <cx:pt idx="4575">186.89099999999999</cx:pt>
          <cx:pt idx="4576">188.87700000000001</cx:pt>
          <cx:pt idx="4577">187.06899999999999</cx:pt>
          <cx:pt idx="4578">186.86699999999999</cx:pt>
          <cx:pt idx="4579">185.97800000000001</cx:pt>
          <cx:pt idx="4580">187.804</cx:pt>
          <cx:pt idx="4581">187.71000000000001</cx:pt>
          <cx:pt idx="4582">187.874</cx:pt>
          <cx:pt idx="4583">189.07900000000001</cx:pt>
          <cx:pt idx="4584">190.79300000000001</cx:pt>
          <cx:pt idx="4585">182.41399999999999</cx:pt>
          <cx:pt idx="4586">179.78399999999999</cx:pt>
          <cx:pt idx="4587">210.815</cx:pt>
          <cx:pt idx="4588">210.608</cx:pt>
          <cx:pt idx="4589">212.23500000000001</cx:pt>
          <cx:pt idx="4590">214.50999999999999</cx:pt>
          <cx:pt idx="4591">206.86099999999999</cx:pt>
          <cx:pt idx="4592">205.58199999999999</cx:pt>
          <cx:pt idx="4593">205.64599999999999</cx:pt>
          <cx:pt idx="4594">205.886</cx:pt>
          <cx:pt idx="4595">208.25299999999999</cx:pt>
          <cx:pt idx="4596">208.60599999999999</cx:pt>
          <cx:pt idx="4597">205.376</cx:pt>
          <cx:pt idx="4598">206.494</cx:pt>
          <cx:pt idx="4599">205.76400000000001</cx:pt>
          <cx:pt idx="4600">208.22300000000001</cx:pt>
          <cx:pt idx="4601">205.917</cx:pt>
          <cx:pt idx="4602">206.001</cx:pt>
          <cx:pt idx="4603">203.327</cx:pt>
          <cx:pt idx="4604">210.47999999999999</cx:pt>
          <cx:pt idx="4605">203.42400000000001</cx:pt>
          <cx:pt idx="4606">205.28100000000001</cx:pt>
          <cx:pt idx="4607">206.268</cx:pt>
          <cx:pt idx="4608">206.21000000000001</cx:pt>
          <cx:pt idx="4609">204.745</cx:pt>
          <cx:pt idx="4610">205.785</cx:pt>
          <cx:pt idx="4611">202.81399999999999</cx:pt>
          <cx:pt idx="4612">202.749</cx:pt>
          <cx:pt idx="4613">204.00399999999999</cx:pt>
          <cx:pt idx="4614">203.63300000000001</cx:pt>
          <cx:pt idx="4615">199.70400000000001</cx:pt>
          <cx:pt idx="4616">200.69800000000001</cx:pt>
          <cx:pt idx="4617">202.69399999999999</cx:pt>
          <cx:pt idx="4618">201.41800000000001</cx:pt>
          <cx:pt idx="4619">198.80199999999999</cx:pt>
          <cx:pt idx="4620">204.12299999999999</cx:pt>
          <cx:pt idx="4621">204.31200000000001</cx:pt>
          <cx:pt idx="4622">204.68100000000001</cx:pt>
          <cx:pt idx="4623">202.80799999999999</cx:pt>
          <cx:pt idx="4624">201.512</cx:pt>
          <cx:pt idx="4625">197.983</cx:pt>
          <cx:pt idx="4626">196.124</cx:pt>
          <cx:pt idx="4627">195.95400000000001</cx:pt>
          <cx:pt idx="4628">195.41900000000001</cx:pt>
          <cx:pt idx="4629">195.04599999999999</cx:pt>
          <cx:pt idx="4630">193.24799999999999</cx:pt>
          <cx:pt idx="4631">194.26400000000001</cx:pt>
          <cx:pt idx="4632">195.07900000000001</cx:pt>
          <cx:pt idx="4633">192.73699999999999</cx:pt>
          <cx:pt idx="4634">194.94499999999999</cx:pt>
          <cx:pt idx="4635">195.45599999999999</cx:pt>
          <cx:pt idx="4636">193.364</cx:pt>
          <cx:pt idx="4637">193.22499999999999</cx:pt>
          <cx:pt idx="4638">192.679</cx:pt>
          <cx:pt idx="4639">191.96199999999999</cx:pt>
          <cx:pt idx="4640">195.65199999999999</cx:pt>
          <cx:pt idx="4641">195.51599999999999</cx:pt>
          <cx:pt idx="4642">196.58099999999999</cx:pt>
          <cx:pt idx="4643">190.024</cx:pt>
          <cx:pt idx="4644">191.803</cx:pt>
          <cx:pt idx="4645">193.35599999999999</cx:pt>
          <cx:pt idx="4646">196.387</cx:pt>
          <cx:pt idx="4647">195.09999999999999</cx:pt>
          <cx:pt idx="4648">192.37100000000001</cx:pt>
          <cx:pt idx="4649">191.95099999999999</cx:pt>
          <cx:pt idx="4650">212.452</cx:pt>
          <cx:pt idx="4651">209.96899999999999</cx:pt>
          <cx:pt idx="4652">210.315</cx:pt>
          <cx:pt idx="4653">208.11500000000001</cx:pt>
          <cx:pt idx="4654">211.06999999999999</cx:pt>
          <cx:pt idx="4655">209.79900000000001</cx:pt>
          <cx:pt idx="4656">206.74000000000001</cx:pt>
          <cx:pt idx="4657">206.34700000000001</cx:pt>
          <cx:pt idx="4658">206.608</cx:pt>
          <cx:pt idx="4659">206.96799999999999</cx:pt>
          <cx:pt idx="4660">208.07400000000001</cx:pt>
          <cx:pt idx="4661">205.98599999999999</cx:pt>
          <cx:pt idx="4662">205.07300000000001</cx:pt>
          <cx:pt idx="4663">206.298</cx:pt>
          <cx:pt idx="4664">205.70599999999999</cx:pt>
          <cx:pt idx="4665">205.88900000000001</cx:pt>
          <cx:pt idx="4666">205.637</cx:pt>
          <cx:pt idx="4667">206.58799999999999</cx:pt>
          <cx:pt idx="4668">206.34100000000001</cx:pt>
          <cx:pt idx="4669">188.68199999999999</cx:pt>
          <cx:pt idx="4670">189.274</cx:pt>
          <cx:pt idx="4671">190.488</cx:pt>
          <cx:pt idx="4672">189.97999999999999</cx:pt>
          <cx:pt idx="4673">188.12</cx:pt>
          <cx:pt idx="4674">186.899</cx:pt>
          <cx:pt idx="4675">186.61199999999999</cx:pt>
          <cx:pt idx="4676">187.78899999999999</cx:pt>
          <cx:pt idx="4677">185.66300000000001</cx:pt>
          <cx:pt idx="4678">192.73500000000001</cx:pt>
          <cx:pt idx="4679">185.91200000000001</cx:pt>
          <cx:pt idx="4680">186.791</cx:pt>
          <cx:pt idx="4681">186.65799999999999</cx:pt>
          <cx:pt idx="4682">188.89400000000001</cx:pt>
          <cx:pt idx="4683">186.39599999999999</cx:pt>
          <cx:pt idx="4684">183.786</cx:pt>
          <cx:pt idx="4685">187.44499999999999</cx:pt>
          <cx:pt idx="4686">188.34700000000001</cx:pt>
          <cx:pt idx="4687">186.71799999999999</cx:pt>
          <cx:pt idx="4688">182.529</cx:pt>
          <cx:pt idx="4689">154.13499999999999</cx:pt>
          <cx:pt idx="4690">153.43700000000001</cx:pt>
          <cx:pt idx="4691">153.13900000000001</cx:pt>
          <cx:pt idx="4692">154.005</cx:pt>
          <cx:pt idx="4693">151.739</cx:pt>
          <cx:pt idx="4694">151.62</cx:pt>
          <cx:pt idx="4695">152.523</cx:pt>
          <cx:pt idx="4696">152.99700000000001</cx:pt>
          <cx:pt idx="4697">150.786</cx:pt>
          <cx:pt idx="4698">151.65600000000001</cx:pt>
          <cx:pt idx="4699">151.81399999999999</cx:pt>
          <cx:pt idx="4700">151.637</cx:pt>
          <cx:pt idx="4701">149.755</cx:pt>
          <cx:pt idx="4702">149.46899999999999</cx:pt>
          <cx:pt idx="4703">150.41300000000001</cx:pt>
          <cx:pt idx="4704">147.68700000000001</cx:pt>
          <cx:pt idx="4705">146.70099999999999</cx:pt>
          <cx:pt idx="4706">138.779</cx:pt>
          <cx:pt idx="4707">133.774</cx:pt>
          <cx:pt idx="4708">122.715</cx:pt>
          <cx:pt idx="4709">112.116</cx:pt>
          <cx:pt idx="4710">101.399</cx:pt>
          <cx:pt idx="4711">206.625</cx:pt>
          <cx:pt idx="4712">205.76900000000001</cx:pt>
          <cx:pt idx="4713">204.05500000000001</cx:pt>
          <cx:pt idx="4714">205.71000000000001</cx:pt>
          <cx:pt idx="4715">207.66900000000001</cx:pt>
          <cx:pt idx="4716">204.10499999999999</cx:pt>
          <cx:pt idx="4717">205.20699999999999</cx:pt>
          <cx:pt idx="4718">204.94399999999999</cx:pt>
          <cx:pt idx="4719">205.01400000000001</cx:pt>
          <cx:pt idx="4720">205.065</cx:pt>
          <cx:pt idx="4721">203.08099999999999</cx:pt>
          <cx:pt idx="4722">204.04400000000001</cx:pt>
          <cx:pt idx="4723">201.98099999999999</cx:pt>
          <cx:pt idx="4724">203.149</cx:pt>
          <cx:pt idx="4725">201.01900000000001</cx:pt>
          <cx:pt idx="4726">200.69999999999999</cx:pt>
          <cx:pt idx="4727">200.55099999999999</cx:pt>
          <cx:pt idx="4728">201.57900000000001</cx:pt>
          <cx:pt idx="4729">199.59299999999999</cx:pt>
          <cx:pt idx="4730">202.774</cx:pt>
          <cx:pt idx="4731">196.542</cx:pt>
          <cx:pt idx="4732">197.58799999999999</cx:pt>
          <cx:pt idx="4733">202.946</cx:pt>
          <cx:pt idx="4734">201.917</cx:pt>
          <cx:pt idx="4735">201.988</cx:pt>
          <cx:pt idx="4736">201.62899999999999</cx:pt>
          <cx:pt idx="4737">202.30600000000001</cx:pt>
          <cx:pt idx="4738">200.83600000000001</cx:pt>
          <cx:pt idx="4739">200.59</cx:pt>
          <cx:pt idx="4740">202.02099999999999</cx:pt>
          <cx:pt idx="4741">200.077</cx:pt>
          <cx:pt idx="4742">200.54300000000001</cx:pt>
          <cx:pt idx="4743">200.80199999999999</cx:pt>
          <cx:pt idx="4744">200.642</cx:pt>
          <cx:pt idx="4745">200.20500000000001</cx:pt>
          <cx:pt idx="4746">197.75200000000001</cx:pt>
          <cx:pt idx="4747">200.875</cx:pt>
          <cx:pt idx="4748">200.91200000000001</cx:pt>
          <cx:pt idx="4749">198.44900000000001</cx:pt>
          <cx:pt idx="4750">194.053</cx:pt>
          <cx:pt idx="4751">198.08000000000001</cx:pt>
          <cx:pt idx="4752">195.447</cx:pt>
          <cx:pt idx="4753">198.62100000000001</cx:pt>
          <cx:pt idx="4754">190.96299999999999</cx:pt>
          <cx:pt idx="4755">227.64699999999999</cx:pt>
          <cx:pt idx="4756">223.69999999999999</cx:pt>
          <cx:pt idx="4757">226.11000000000001</cx:pt>
          <cx:pt idx="4758">227.381</cx:pt>
          <cx:pt idx="4759">226.459</cx:pt>
          <cx:pt idx="4760">222.476</cx:pt>
          <cx:pt idx="4761">222.71799999999999</cx:pt>
          <cx:pt idx="4762">222.042</cx:pt>
          <cx:pt idx="4763">221.81399999999999</cx:pt>
          <cx:pt idx="4764">219.78200000000001</cx:pt>
          <cx:pt idx="4765">223.45599999999999</cx:pt>
          <cx:pt idx="4766">221.75700000000001</cx:pt>
          <cx:pt idx="4767">221.16800000000001</cx:pt>
          <cx:pt idx="4768">221.05799999999999</cx:pt>
          <cx:pt idx="4769">220.26400000000001</cx:pt>
          <cx:pt idx="4770">221.398</cx:pt>
          <cx:pt idx="4771">222.09899999999999</cx:pt>
          <cx:pt idx="4772">219.28399999999999</cx:pt>
          <cx:pt idx="4773">221.50200000000001</cx:pt>
          <cx:pt idx="4774">222.80099999999999</cx:pt>
          <cx:pt idx="4775">217.99199999999999</cx:pt>
          <cx:pt idx="4776">198.89099999999999</cx:pt>
          <cx:pt idx="4777">221.44</cx:pt>
          <cx:pt idx="4778">219.97900000000001</cx:pt>
          <cx:pt idx="4779">221.95699999999999</cx:pt>
          <cx:pt idx="4780">220.88200000000001</cx:pt>
          <cx:pt idx="4781">218.648</cx:pt>
          <cx:pt idx="4782">216.625</cx:pt>
          <cx:pt idx="4783">217.25</cx:pt>
          <cx:pt idx="4784">217.73400000000001</cx:pt>
          <cx:pt idx="4785">218.786</cx:pt>
          <cx:pt idx="4786">217.14099999999999</cx:pt>
          <cx:pt idx="4787">220.58799999999999</cx:pt>
          <cx:pt idx="4788">216.60900000000001</cx:pt>
          <cx:pt idx="4789">221.67599999999999</cx:pt>
          <cx:pt idx="4790">217.77500000000001</cx:pt>
          <cx:pt idx="4791">214.84700000000001</cx:pt>
          <cx:pt idx="4792">217.03899999999999</cx:pt>
          <cx:pt idx="4793">217.24799999999999</cx:pt>
          <cx:pt idx="4794">212.596</cx:pt>
          <cx:pt idx="4795">209.18899999999999</cx:pt>
          <cx:pt idx="4796">183.60400000000001</cx:pt>
          <cx:pt idx="4797">176.309</cx:pt>
          <cx:pt idx="4798">125.634</cx:pt>
          <cx:pt idx="4799">188.095</cx:pt>
          <cx:pt idx="4800">188.49700000000001</cx:pt>
          <cx:pt idx="4801">186.40700000000001</cx:pt>
          <cx:pt idx="4802">186.904</cx:pt>
          <cx:pt idx="4803">186.23400000000001</cx:pt>
          <cx:pt idx="4804">189.822</cx:pt>
          <cx:pt idx="4805">185.63900000000001</cx:pt>
          <cx:pt idx="4806">185.32300000000001</cx:pt>
          <cx:pt idx="4807">184.95400000000001</cx:pt>
          <cx:pt idx="4808">184.696</cx:pt>
          <cx:pt idx="4809">185.50200000000001</cx:pt>
          <cx:pt idx="4810">183.94</cx:pt>
          <cx:pt idx="4811">183.48599999999999</cx:pt>
          <cx:pt idx="4812">183.47999999999999</cx:pt>
          <cx:pt idx="4813">182.90100000000001</cx:pt>
          <cx:pt idx="4814">186.273</cx:pt>
          <cx:pt idx="4815">184.084</cx:pt>
          <cx:pt idx="4816">184.904</cx:pt>
          <cx:pt idx="4817">182.28</cx:pt>
          <cx:pt idx="4818">184.517</cx:pt>
          <cx:pt idx="4819">179.649</cx:pt>
          <cx:pt idx="4820">181.81700000000001</cx:pt>
          <cx:pt idx="4821">209.107</cx:pt>
          <cx:pt idx="4822">209.91800000000001</cx:pt>
          <cx:pt idx="4823">208.673</cx:pt>
          <cx:pt idx="4824">208.114</cx:pt>
          <cx:pt idx="4825">209.203</cx:pt>
          <cx:pt idx="4826">206.93700000000001</cx:pt>
          <cx:pt idx="4827">205.68600000000001</cx:pt>
          <cx:pt idx="4828">206.39500000000001</cx:pt>
          <cx:pt idx="4829">204.69900000000001</cx:pt>
          <cx:pt idx="4830">206.84800000000001</cx:pt>
          <cx:pt idx="4831">206.131</cx:pt>
          <cx:pt idx="4832">205.49000000000001</cx:pt>
          <cx:pt idx="4833">205.18799999999999</cx:pt>
          <cx:pt idx="4834">205.94</cx:pt>
          <cx:pt idx="4835">206.90299999999999</cx:pt>
          <cx:pt idx="4836">201.673</cx:pt>
          <cx:pt idx="4837">204.01900000000001</cx:pt>
          <cx:pt idx="4838">202.75800000000001</cx:pt>
          <cx:pt idx="4839">202.97</cx:pt>
          <cx:pt idx="4840">201.19</cx:pt>
          <cx:pt idx="4841">202.24000000000001</cx:pt>
          <cx:pt idx="4842">202.101</cx:pt>
          <cx:pt idx="4843">225.63999999999999</cx:pt>
          <cx:pt idx="4844">224.20500000000001</cx:pt>
          <cx:pt idx="4845">225.96899999999999</cx:pt>
          <cx:pt idx="4846">222.09399999999999</cx:pt>
          <cx:pt idx="4847">222.321</cx:pt>
          <cx:pt idx="4848">223.67400000000001</cx:pt>
          <cx:pt idx="4849">220.24299999999999</cx:pt>
          <cx:pt idx="4850">220.946</cx:pt>
          <cx:pt idx="4851">222.15700000000001</cx:pt>
          <cx:pt idx="4852">220.517</cx:pt>
          <cx:pt idx="4853">222.58199999999999</cx:pt>
          <cx:pt idx="4854">220.53</cx:pt>
          <cx:pt idx="4855">221.56100000000001</cx:pt>
          <cx:pt idx="4856">224.965</cx:pt>
          <cx:pt idx="4857">222.64099999999999</cx:pt>
          <cx:pt idx="4858">217.86500000000001</cx:pt>
          <cx:pt idx="4859">217.08099999999999</cx:pt>
          <cx:pt idx="4860">216.26900000000001</cx:pt>
          <cx:pt idx="4861">186.42099999999999</cx:pt>
          <cx:pt idx="4862">240.81999999999999</cx:pt>
          <cx:pt idx="4863">241.64599999999999</cx:pt>
          <cx:pt idx="4864">241.626</cx:pt>
          <cx:pt idx="4865">242.452</cx:pt>
          <cx:pt idx="4866">242.726</cx:pt>
          <cx:pt idx="4867">240.517</cx:pt>
          <cx:pt idx="4868">241.36099999999999</cx:pt>
          <cx:pt idx="4869">239.93000000000001</cx:pt>
          <cx:pt idx="4870">241.375</cx:pt>
          <cx:pt idx="4871">239.83699999999999</cx:pt>
          <cx:pt idx="4872">239.08600000000001</cx:pt>
          <cx:pt idx="4873">241.50299999999999</cx:pt>
          <cx:pt idx="4874">239.41800000000001</cx:pt>
          <cx:pt idx="4875">244.37299999999999</cx:pt>
          <cx:pt idx="4876">240.398</cx:pt>
          <cx:pt idx="4877">235.50899999999999</cx:pt>
          <cx:pt idx="4878">238.01900000000001</cx:pt>
          <cx:pt idx="4879">235.55600000000001</cx:pt>
          <cx:pt idx="4880">236.886</cx:pt>
          <cx:pt idx="4881">235.05500000000001</cx:pt>
          <cx:pt idx="4882">228.268</cx:pt>
          <cx:pt idx="4883">165.31800000000001</cx:pt>
          <cx:pt idx="4884">170.113</cx:pt>
          <cx:pt idx="4885">169.221</cx:pt>
          <cx:pt idx="4886">168.51499999999999</cx:pt>
          <cx:pt idx="4887">169.863</cx:pt>
          <cx:pt idx="4888">167.20699999999999</cx:pt>
          <cx:pt idx="4889">163.90199999999999</cx:pt>
          <cx:pt idx="4890">163.50800000000001</cx:pt>
          <cx:pt idx="4891">164.35300000000001</cx:pt>
          <cx:pt idx="4892">164.47999999999999</cx:pt>
          <cx:pt idx="4893">164.15899999999999</cx:pt>
          <cx:pt idx="4894">163.59899999999999</cx:pt>
          <cx:pt idx="4895">163.26499999999999</cx:pt>
          <cx:pt idx="4896">164.965</cx:pt>
          <cx:pt idx="4897">163.12799999999999</cx:pt>
          <cx:pt idx="4898">162.773</cx:pt>
          <cx:pt idx="4899">164.32499999999999</cx:pt>
          <cx:pt idx="4900">163.16999999999999</cx:pt>
          <cx:pt idx="4901">163.34100000000001</cx:pt>
          <cx:pt idx="4902">163.727</cx:pt>
          <cx:pt idx="4903">204.77099999999999</cx:pt>
          <cx:pt idx="4904">204.92500000000001</cx:pt>
          <cx:pt idx="4905">206.94800000000001</cx:pt>
          <cx:pt idx="4906">204.73599999999999</cx:pt>
          <cx:pt idx="4907">201.15899999999999</cx:pt>
          <cx:pt idx="4908">200.898</cx:pt>
          <cx:pt idx="4909">203.017</cx:pt>
          <cx:pt idx="4910">204.05099999999999</cx:pt>
          <cx:pt idx="4911">202.09399999999999</cx:pt>
          <cx:pt idx="4912">200.85300000000001</cx:pt>
          <cx:pt idx="4913">201.06999999999999</cx:pt>
          <cx:pt idx="4914">199.98500000000001</cx:pt>
          <cx:pt idx="4915">199.70699999999999</cx:pt>
          <cx:pt idx="4916">199.95099999999999</cx:pt>
          <cx:pt idx="4917">200.24199999999999</cx:pt>
          <cx:pt idx="4918">196.66200000000001</cx:pt>
          <cx:pt idx="4919">198.57400000000001</cx:pt>
          <cx:pt idx="4920">202.39099999999999</cx:pt>
          <cx:pt idx="4921">196.06700000000001</cx:pt>
          <cx:pt idx="4922">193.02500000000001</cx:pt>
          <cx:pt idx="4923">195.363</cx:pt>
          <cx:pt idx="4924">217.65100000000001</cx:pt>
          <cx:pt idx="4925">216.88999999999999</cx:pt>
          <cx:pt idx="4926">219.703</cx:pt>
          <cx:pt idx="4927">219.78100000000001</cx:pt>
          <cx:pt idx="4928">217.785</cx:pt>
          <cx:pt idx="4929">218.87700000000001</cx:pt>
          <cx:pt idx="4930">216.06100000000001</cx:pt>
          <cx:pt idx="4931">214.74000000000001</cx:pt>
          <cx:pt idx="4932">213.78700000000001</cx:pt>
          <cx:pt idx="4933">213.65799999999999</cx:pt>
          <cx:pt idx="4934">215.47300000000001</cx:pt>
          <cx:pt idx="4935">213.36600000000001</cx:pt>
          <cx:pt idx="4936">214.19900000000001</cx:pt>
          <cx:pt idx="4937">213.24000000000001</cx:pt>
          <cx:pt idx="4938">212.244</cx:pt>
          <cx:pt idx="4939">212.86600000000001</cx:pt>
          <cx:pt idx="4940">213.923</cx:pt>
          <cx:pt idx="4941">215.124</cx:pt>
          <cx:pt idx="4942">212.13999999999999</cx:pt>
          <cx:pt idx="4943">213.809</cx:pt>
          <cx:pt idx="4944">212.494</cx:pt>
          <cx:pt idx="4945">213.31800000000001</cx:pt>
          <cx:pt idx="4946">193.84200000000001</cx:pt>
          <cx:pt idx="4947">194.773</cx:pt>
          <cx:pt idx="4948">193.523</cx:pt>
          <cx:pt idx="4949">198.71199999999999</cx:pt>
          <cx:pt idx="4950">191.75200000000001</cx:pt>
          <cx:pt idx="4951">193.00200000000001</cx:pt>
          <cx:pt idx="4952">191.91499999999999</cx:pt>
          <cx:pt idx="4953">190.97200000000001</cx:pt>
          <cx:pt idx="4954">189.97900000000001</cx:pt>
          <cx:pt idx="4955">190.221</cx:pt>
          <cx:pt idx="4956">193.67400000000001</cx:pt>
          <cx:pt idx="4957">189.50399999999999</cx:pt>
          <cx:pt idx="4958">189.51499999999999</cx:pt>
          <cx:pt idx="4959">188.76499999999999</cx:pt>
          <cx:pt idx="4960">190.62</cx:pt>
          <cx:pt idx="4961">189.05799999999999</cx:pt>
          <cx:pt idx="4962">188.208</cx:pt>
          <cx:pt idx="4963">191.59899999999999</cx:pt>
          <cx:pt idx="4964">194.88</cx:pt>
          <cx:pt idx="4965">193.77000000000001</cx:pt>
          <cx:pt idx="4966">188.364</cx:pt>
          <cx:pt idx="4967">187.59200000000001</cx:pt>
          <cx:pt idx="4968">187.148</cx:pt>
          <cx:pt idx="4969">190.97200000000001</cx:pt>
          <cx:pt idx="4970">186.934</cx:pt>
          <cx:pt idx="4971">187.81700000000001</cx:pt>
          <cx:pt idx="4972">187.78299999999999</cx:pt>
          <cx:pt idx="4973">186.03399999999999</cx:pt>
          <cx:pt idx="4974">185.47200000000001</cx:pt>
          <cx:pt idx="4975">185.392</cx:pt>
          <cx:pt idx="4976">185.32400000000001</cx:pt>
          <cx:pt idx="4977">183.71299999999999</cx:pt>
          <cx:pt idx="4978">184.94800000000001</cx:pt>
          <cx:pt idx="4979">185.18899999999999</cx:pt>
          <cx:pt idx="4980">183.20500000000001</cx:pt>
          <cx:pt idx="4981">185.21299999999999</cx:pt>
          <cx:pt idx="4982">183.43700000000001</cx:pt>
          <cx:pt idx="4983">186.351</cx:pt>
          <cx:pt idx="4984">185.29900000000001</cx:pt>
          <cx:pt idx="4985">185.65899999999999</cx:pt>
          <cx:pt idx="4986">186.05600000000001</cx:pt>
          <cx:pt idx="4987">182.364</cx:pt>
          <cx:pt idx="4988">181.137</cx:pt>
          <cx:pt idx="4989">179.91200000000001</cx:pt>
          <cx:pt idx="4990">181.846</cx:pt>
          <cx:pt idx="4991">178.113</cx:pt>
          <cx:pt idx="4992">179.96799999999999</cx:pt>
          <cx:pt idx="4993">177.99000000000001</cx:pt>
          <cx:pt idx="4994">178.86199999999999</cx:pt>
          <cx:pt idx="4995">181.363</cx:pt>
          <cx:pt idx="4996">177.18899999999999</cx:pt>
          <cx:pt idx="4997">178.09</cx:pt>
          <cx:pt idx="4998">180.24600000000001</cx:pt>
          <cx:pt idx="4999">176.68600000000001</cx:pt>
          <cx:pt idx="5000">177.333</cx:pt>
          <cx:pt idx="5001">179.28399999999999</cx:pt>
          <cx:pt idx="5002">176.43899999999999</cx:pt>
          <cx:pt idx="5003">178.33799999999999</cx:pt>
          <cx:pt idx="5004">176.66800000000001</cx:pt>
          <cx:pt idx="5005">178.78200000000001</cx:pt>
          <cx:pt idx="5006">164.441</cx:pt>
          <cx:pt idx="5007">174.596</cx:pt>
          <cx:pt idx="5008">169.97</cx:pt>
          <cx:pt idx="5009">190.17400000000001</cx:pt>
          <cx:pt idx="5010">189.94999999999999</cx:pt>
          <cx:pt idx="5011">192.756</cx:pt>
          <cx:pt idx="5012">190.084</cx:pt>
          <cx:pt idx="5013">190.624</cx:pt>
          <cx:pt idx="5014">190.12700000000001</cx:pt>
          <cx:pt idx="5015">188.71700000000001</cx:pt>
          <cx:pt idx="5016">189.97200000000001</cx:pt>
          <cx:pt idx="5017">189.20599999999999</cx:pt>
          <cx:pt idx="5018">191.34299999999999</cx:pt>
          <cx:pt idx="5019">190.477</cx:pt>
          <cx:pt idx="5020">188.75399999999999</cx:pt>
          <cx:pt idx="5021">188.28999999999999</cx:pt>
          <cx:pt idx="5022">188.36799999999999</cx:pt>
          <cx:pt idx="5023">188.24199999999999</cx:pt>
          <cx:pt idx="5024">188.11699999999999</cx:pt>
          <cx:pt idx="5025">189.13399999999999</cx:pt>
          <cx:pt idx="5026">187.58000000000001</cx:pt>
          <cx:pt idx="5027">183.85300000000001</cx:pt>
          <cx:pt idx="5028">183.851</cx:pt>
          <cx:pt idx="5029">185.41300000000001</cx:pt>
          <cx:pt idx="5030">184.108</cx:pt>
          <cx:pt idx="5031">220.351</cx:pt>
          <cx:pt idx="5032">219.351</cx:pt>
          <cx:pt idx="5033">220.465</cx:pt>
          <cx:pt idx="5034">220.60499999999999</cx:pt>
          <cx:pt idx="5035">219.52500000000001</cx:pt>
          <cx:pt idx="5036">216.83000000000001</cx:pt>
          <cx:pt idx="5037">216.11500000000001</cx:pt>
          <cx:pt idx="5038">217.74000000000001</cx:pt>
          <cx:pt idx="5039">220.16499999999999</cx:pt>
          <cx:pt idx="5040">215.77600000000001</cx:pt>
          <cx:pt idx="5041">215.749</cx:pt>
          <cx:pt idx="5042">214.37799999999999</cx:pt>
          <cx:pt idx="5043">213.44800000000001</cx:pt>
          <cx:pt idx="5044">211.93799999999999</cx:pt>
          <cx:pt idx="5045">218.011</cx:pt>
          <cx:pt idx="5046">213.56899999999999</cx:pt>
          <cx:pt idx="5047">213.43100000000001</cx:pt>
          <cx:pt idx="5048">207.39099999999999</cx:pt>
          <cx:pt idx="5049">207.06899999999999</cx:pt>
          <cx:pt idx="5050">211.68899999999999</cx:pt>
          <cx:pt idx="5051">205.745</cx:pt>
          <cx:pt idx="5052">205.648</cx:pt>
          <cx:pt idx="5053">202.886</cx:pt>
          <cx:pt idx="5054">202.74100000000001</cx:pt>
          <cx:pt idx="5055">204.40600000000001</cx:pt>
          <cx:pt idx="5056">204.73400000000001</cx:pt>
          <cx:pt idx="5057">201.47800000000001</cx:pt>
          <cx:pt idx="5058">201.209</cx:pt>
          <cx:pt idx="5059">203.28800000000001</cx:pt>
          <cx:pt idx="5060">202.22999999999999</cx:pt>
          <cx:pt idx="5061">201.16200000000001</cx:pt>
          <cx:pt idx="5062">200.21000000000001</cx:pt>
          <cx:pt idx="5063">199.87100000000001</cx:pt>
          <cx:pt idx="5064">203.33000000000001</cx:pt>
          <cx:pt idx="5065">196.76300000000001</cx:pt>
          <cx:pt idx="5066">197.22999999999999</cx:pt>
          <cx:pt idx="5067">196.059</cx:pt>
          <cx:pt idx="5068">193.41200000000001</cx:pt>
          <cx:pt idx="5069">207.65199999999999</cx:pt>
          <cx:pt idx="5070">209.952</cx:pt>
          <cx:pt idx="5071">207.07599999999999</cx:pt>
          <cx:pt idx="5072">207.887</cx:pt>
          <cx:pt idx="5073">208.387</cx:pt>
          <cx:pt idx="5074">206.70500000000001</cx:pt>
          <cx:pt idx="5075">205.93299999999999</cx:pt>
          <cx:pt idx="5076">205.19800000000001</cx:pt>
          <cx:pt idx="5077">204.286</cx:pt>
          <cx:pt idx="5078">204.69999999999999</cx:pt>
          <cx:pt idx="5079">201.30099999999999</cx:pt>
          <cx:pt idx="5080">205.11799999999999</cx:pt>
          <cx:pt idx="5081">203.90100000000001</cx:pt>
          <cx:pt idx="5082">203.809</cx:pt>
          <cx:pt idx="5083">204.90000000000001</cx:pt>
          <cx:pt idx="5084">198.755</cx:pt>
          <cx:pt idx="5085">202.31100000000001</cx:pt>
          <cx:pt idx="5086">201.52000000000001</cx:pt>
          <cx:pt idx="5087">197.36199999999999</cx:pt>
          <cx:pt idx="5088">216.221</cx:pt>
          <cx:pt idx="5089">216.34299999999999</cx:pt>
          <cx:pt idx="5090">217.38800000000001</cx:pt>
          <cx:pt idx="5091">213.95500000000001</cx:pt>
          <cx:pt idx="5092">213.88800000000001</cx:pt>
          <cx:pt idx="5093">213.38499999999999</cx:pt>
          <cx:pt idx="5094">213.203</cx:pt>
          <cx:pt idx="5095">213.91200000000001</cx:pt>
          <cx:pt idx="5096">214.31700000000001</cx:pt>
          <cx:pt idx="5097">212.96000000000001</cx:pt>
          <cx:pt idx="5098">212.934</cx:pt>
          <cx:pt idx="5099">214.16800000000001</cx:pt>
          <cx:pt idx="5100">211.44499999999999</cx:pt>
          <cx:pt idx="5101">210.971</cx:pt>
          <cx:pt idx="5102">210.875</cx:pt>
          <cx:pt idx="5103">208.60400000000001</cx:pt>
          <cx:pt idx="5104">205.82400000000001</cx:pt>
          <cx:pt idx="5105">200.471</cx:pt>
          <cx:pt idx="5106">200.27699999999999</cx:pt>
          <cx:pt idx="5107">200.24799999999999</cx:pt>
          <cx:pt idx="5108">195.417</cx:pt>
          <cx:pt idx="5109">194.23699999999999</cx:pt>
          <cx:pt idx="5110">193.28</cx:pt>
          <cx:pt idx="5111">194.43899999999999</cx:pt>
          <cx:pt idx="5112">193.78700000000001</cx:pt>
          <cx:pt idx="5113">194.91399999999999</cx:pt>
          <cx:pt idx="5114">192.90600000000001</cx:pt>
          <cx:pt idx="5115">194.37899999999999</cx:pt>
          <cx:pt idx="5116">199.75200000000001</cx:pt>
          <cx:pt idx="5117">193.79599999999999</cx:pt>
          <cx:pt idx="5118">194.023</cx:pt>
          <cx:pt idx="5119">197.517</cx:pt>
          <cx:pt idx="5120">192.97999999999999</cx:pt>
          <cx:pt idx="5121">197.86000000000001</cx:pt>
          <cx:pt idx="5122">191.40100000000001</cx:pt>
          <cx:pt idx="5123">159.66900000000001</cx:pt>
          <cx:pt idx="5124">159.05799999999999</cx:pt>
          <cx:pt idx="5125">158.577</cx:pt>
          <cx:pt idx="5126">157.16</cx:pt>
          <cx:pt idx="5127">157.387</cx:pt>
          <cx:pt idx="5128">156.72999999999999</cx:pt>
          <cx:pt idx="5129">158.43299999999999</cx:pt>
          <cx:pt idx="5130">155.82300000000001</cx:pt>
          <cx:pt idx="5131">156.947</cx:pt>
          <cx:pt idx="5132">157.41999999999999</cx:pt>
          <cx:pt idx="5133">156.80099999999999</cx:pt>
          <cx:pt idx="5134">157.072</cx:pt>
          <cx:pt idx="5135">160.56100000000001</cx:pt>
          <cx:pt idx="5136">156.95500000000001</cx:pt>
          <cx:pt idx="5137">157.91200000000001</cx:pt>
          <cx:pt idx="5138">156.697</cx:pt>
          <cx:pt idx="5139">156.36199999999999</cx:pt>
          <cx:pt idx="5140">156.19399999999999</cx:pt>
          <cx:pt idx="5141">153.94800000000001</cx:pt>
          <cx:pt idx="5142">154.24199999999999</cx:pt>
          <cx:pt idx="5143">210.58799999999999</cx:pt>
          <cx:pt idx="5144">206.86199999999999</cx:pt>
          <cx:pt idx="5145">206.126</cx:pt>
          <cx:pt idx="5146">210.11500000000001</cx:pt>
          <cx:pt idx="5147">205.58000000000001</cx:pt>
          <cx:pt idx="5148">205.904</cx:pt>
          <cx:pt idx="5149">208.25</cx:pt>
          <cx:pt idx="5150">206.20400000000001</cx:pt>
          <cx:pt idx="5151">206.63</cx:pt>
          <cx:pt idx="5152">204.02600000000001</cx:pt>
          <cx:pt idx="5153">204.67699999999999</cx:pt>
          <cx:pt idx="5154">205.65000000000001</cx:pt>
          <cx:pt idx="5155">203.904</cx:pt>
          <cx:pt idx="5156">204.49100000000001</cx:pt>
          <cx:pt idx="5157">203.65000000000001</cx:pt>
          <cx:pt idx="5158">206.97399999999999</cx:pt>
          <cx:pt idx="5159">204.65299999999999</cx:pt>
          <cx:pt idx="5160">203.39599999999999</cx:pt>
          <cx:pt idx="5161">206.048</cx:pt>
          <cx:pt idx="5162">207.946</cx:pt>
          <cx:pt idx="5163">205.60499999999999</cx:pt>
          <cx:pt idx="5164">208.91900000000001</cx:pt>
          <cx:pt idx="5165">208.86199999999999</cx:pt>
          <cx:pt idx="5166">204.58099999999999</cx:pt>
          <cx:pt idx="5167">203.27699999999999</cx:pt>
          <cx:pt idx="5168">204.13300000000001</cx:pt>
          <cx:pt idx="5169">205.488</cx:pt>
          <cx:pt idx="5170">201.74299999999999</cx:pt>
          <cx:pt idx="5171">201.619</cx:pt>
          <cx:pt idx="5172">202.636</cx:pt>
          <cx:pt idx="5173">202.28899999999999</cx:pt>
          <cx:pt idx="5174">204.75999999999999</cx:pt>
          <cx:pt idx="5175">204.66999999999999</cx:pt>
          <cx:pt idx="5176">201.33000000000001</cx:pt>
          <cx:pt idx="5177">199.11099999999999</cx:pt>
          <cx:pt idx="5178">203.11199999999999</cx:pt>
          <cx:pt idx="5179">199.37200000000001</cx:pt>
          <cx:pt idx="5180">193.518</cx:pt>
          <cx:pt idx="5181">229.11500000000001</cx:pt>
          <cx:pt idx="5182">230.30600000000001</cx:pt>
          <cx:pt idx="5183">230.49100000000001</cx:pt>
          <cx:pt idx="5184">230.59700000000001</cx:pt>
          <cx:pt idx="5185">230.34100000000001</cx:pt>
          <cx:pt idx="5186">226.63300000000001</cx:pt>
          <cx:pt idx="5187">227.03</cx:pt>
          <cx:pt idx="5188">226.405</cx:pt>
          <cx:pt idx="5189">227.19999999999999</cx:pt>
          <cx:pt idx="5190">226.017</cx:pt>
          <cx:pt idx="5191">226.428</cx:pt>
          <cx:pt idx="5192">227.19</cx:pt>
          <cx:pt idx="5193">225.14599999999999</cx:pt>
          <cx:pt idx="5194">224.50200000000001</cx:pt>
          <cx:pt idx="5195">224.363</cx:pt>
          <cx:pt idx="5196">228.39500000000001</cx:pt>
          <cx:pt idx="5197">224.798</cx:pt>
          <cx:pt idx="5198">220.80000000000001</cx:pt>
          <cx:pt idx="5199">234.02500000000001</cx:pt>
          <cx:pt idx="5200">233.29400000000001</cx:pt>
          <cx:pt idx="5201">231.733</cx:pt>
          <cx:pt idx="5202">233.87799999999999</cx:pt>
          <cx:pt idx="5203">230.833</cx:pt>
          <cx:pt idx="5204">229.08000000000001</cx:pt>
          <cx:pt idx="5205">230.83799999999999</cx:pt>
          <cx:pt idx="5206">226.768</cx:pt>
          <cx:pt idx="5207">226.809</cx:pt>
          <cx:pt idx="5208">226.66800000000001</cx:pt>
          <cx:pt idx="5209">226.90600000000001</cx:pt>
          <cx:pt idx="5210">228.81800000000001</cx:pt>
          <cx:pt idx="5211">229.79300000000001</cx:pt>
          <cx:pt idx="5212">227.74700000000001</cx:pt>
          <cx:pt idx="5213">226.59100000000001</cx:pt>
          <cx:pt idx="5214">227.06200000000001</cx:pt>
          <cx:pt idx="5215">227.203</cx:pt>
          <cx:pt idx="5216">224.983</cx:pt>
          <cx:pt idx="5217">195.17599999999999</cx:pt>
          <cx:pt idx="5218">196.01499999999999</cx:pt>
          <cx:pt idx="5219">194.19800000000001</cx:pt>
          <cx:pt idx="5220">195.149</cx:pt>
          <cx:pt idx="5221">195.94399999999999</cx:pt>
          <cx:pt idx="5222">196.697</cx:pt>
          <cx:pt idx="5223">192.63900000000001</cx:pt>
          <cx:pt idx="5224">192.09</cx:pt>
          <cx:pt idx="5225">191.33000000000001</cx:pt>
          <cx:pt idx="5226">192.43000000000001</cx:pt>
          <cx:pt idx="5227">193.20599999999999</cx:pt>
          <cx:pt idx="5228">193.30500000000001</cx:pt>
          <cx:pt idx="5229">192.102</cx:pt>
          <cx:pt idx="5230">190.40899999999999</cx:pt>
          <cx:pt idx="5231">188.71600000000001</cx:pt>
          <cx:pt idx="5232">192.91999999999999</cx:pt>
          <cx:pt idx="5233">193.25299999999999</cx:pt>
          <cx:pt idx="5234">189.46600000000001</cx:pt>
          <cx:pt idx="5235">186.20099999999999</cx:pt>
          <cx:pt idx="5236">236.52600000000001</cx:pt>
          <cx:pt idx="5237">236.583</cx:pt>
          <cx:pt idx="5238">234.44499999999999</cx:pt>
          <cx:pt idx="5239">234.05099999999999</cx:pt>
          <cx:pt idx="5240">234.071</cx:pt>
          <cx:pt idx="5241">231.49000000000001</cx:pt>
          <cx:pt idx="5242">231.13999999999999</cx:pt>
          <cx:pt idx="5243">229.97999999999999</cx:pt>
          <cx:pt idx="5244">229.804</cx:pt>
          <cx:pt idx="5245">229.82900000000001</cx:pt>
          <cx:pt idx="5246">228.095</cx:pt>
          <cx:pt idx="5247">229.83099999999999</cx:pt>
          <cx:pt idx="5248">230.72499999999999</cx:pt>
          <cx:pt idx="5249">229.41499999999999</cx:pt>
          <cx:pt idx="5250">231.05699999999999</cx:pt>
          <cx:pt idx="5251">227.61799999999999</cx:pt>
          <cx:pt idx="5252">232.81899999999999</cx:pt>
          <cx:pt idx="5253">225.69200000000001</cx:pt>
          <cx:pt idx="5254">227.11099999999999</cx:pt>
          <cx:pt idx="5255">249.79300000000001</cx:pt>
          <cx:pt idx="5256">249.095</cx:pt>
          <cx:pt idx="5257">248.57599999999999</cx:pt>
          <cx:pt idx="5258">250.17400000000001</cx:pt>
          <cx:pt idx="5259">245.19399999999999</cx:pt>
          <cx:pt idx="5260">243.482</cx:pt>
          <cx:pt idx="5261">243.559</cx:pt>
          <cx:pt idx="5262">243.98099999999999</cx:pt>
          <cx:pt idx="5263">245.44200000000001</cx:pt>
          <cx:pt idx="5264">247.238</cx:pt>
          <cx:pt idx="5265">242.393</cx:pt>
          <cx:pt idx="5266">242.79599999999999</cx:pt>
          <cx:pt idx="5267">242.12799999999999</cx:pt>
          <cx:pt idx="5268">241.90600000000001</cx:pt>
          <cx:pt idx="5269">245.292</cx:pt>
          <cx:pt idx="5270">240.965</cx:pt>
          <cx:pt idx="5271">242.86099999999999</cx:pt>
          <cx:pt idx="5272">237.89699999999999</cx:pt>
          <cx:pt idx="5273">239.953</cx:pt>
          <cx:pt idx="5274">243.19800000000001</cx:pt>
          <cx:pt idx="5275">173.643</cx:pt>
          <cx:pt idx="5276">173.16</cx:pt>
          <cx:pt idx="5277">172.989</cx:pt>
          <cx:pt idx="5278">171.15100000000001</cx:pt>
          <cx:pt idx="5279">170.84</cx:pt>
          <cx:pt idx="5280">170.85499999999999</cx:pt>
          <cx:pt idx="5281">170.85499999999999</cx:pt>
          <cx:pt idx="5282">169.59899999999999</cx:pt>
          <cx:pt idx="5283">169.40199999999999</cx:pt>
          <cx:pt idx="5284">169.339</cx:pt>
          <cx:pt idx="5285">170.32300000000001</cx:pt>
          <cx:pt idx="5286">167.19</cx:pt>
          <cx:pt idx="5287">169.48400000000001</cx:pt>
          <cx:pt idx="5288">168.816</cx:pt>
          <cx:pt idx="5289">162.08500000000001</cx:pt>
          <cx:pt idx="5290">139.71100000000001</cx:pt>
          <cx:pt idx="5291">136.50299999999999</cx:pt>
          <cx:pt idx="5292">211.23500000000001</cx:pt>
          <cx:pt idx="5293">211.26900000000001</cx:pt>
          <cx:pt idx="5294">210.56</cx:pt>
          <cx:pt idx="5295">212.10400000000001</cx:pt>
          <cx:pt idx="5296">209.42400000000001</cx:pt>
          <cx:pt idx="5297">208.751</cx:pt>
          <cx:pt idx="5298">208.012</cx:pt>
          <cx:pt idx="5299">206.51300000000001</cx:pt>
          <cx:pt idx="5300">205.83799999999999</cx:pt>
          <cx:pt idx="5301">205.56</cx:pt>
          <cx:pt idx="5302">206.78299999999999</cx:pt>
          <cx:pt idx="5303">205.31299999999999</cx:pt>
          <cx:pt idx="5304">208.30500000000001</cx:pt>
          <cx:pt idx="5305">205.35900000000001</cx:pt>
          <cx:pt idx="5306">205.32499999999999</cx:pt>
          <cx:pt idx="5307">211.68600000000001</cx:pt>
          <cx:pt idx="5308">207.00999999999999</cx:pt>
          <cx:pt idx="5309">206.50700000000001</cx:pt>
          <cx:pt idx="5310">203.36500000000001</cx:pt>
          <cx:pt idx="5311">222.917</cx:pt>
          <cx:pt idx="5312">223.036</cx:pt>
          <cx:pt idx="5313">223.12200000000001</cx:pt>
          <cx:pt idx="5314">224.43899999999999</cx:pt>
          <cx:pt idx="5315">224.364</cx:pt>
          <cx:pt idx="5316">220.41900000000001</cx:pt>
          <cx:pt idx="5317">220.649</cx:pt>
          <cx:pt idx="5318">219.274</cx:pt>
          <cx:pt idx="5319">219.25299999999999</cx:pt>
          <cx:pt idx="5320">217.89099999999999</cx:pt>
          <cx:pt idx="5321">219.797</cx:pt>
          <cx:pt idx="5322">222.17099999999999</cx:pt>
          <cx:pt idx="5323">221.14099999999999</cx:pt>
          <cx:pt idx="5324">223.05000000000001</cx:pt>
          <cx:pt idx="5325">216.791</cx:pt>
          <cx:pt idx="5326">221.10599999999999</cx:pt>
          <cx:pt idx="5327">218.02799999999999</cx:pt>
          <cx:pt idx="5328">212.02799999999999</cx:pt>
          <cx:pt idx="5329">165.31399999999999</cx:pt>
          <cx:pt idx="5330">200.92699999999999</cx:pt>
          <cx:pt idx="5331">203.00299999999999</cx:pt>
          <cx:pt idx="5332">200.86000000000001</cx:pt>
          <cx:pt idx="5333">202.39400000000001</cx:pt>
          <cx:pt idx="5334">203.001</cx:pt>
          <cx:pt idx="5335">197.482</cx:pt>
          <cx:pt idx="5336">197.55500000000001</cx:pt>
          <cx:pt idx="5337">196.79300000000001</cx:pt>
          <cx:pt idx="5338">198.208</cx:pt>
          <cx:pt idx="5339">196.559</cx:pt>
          <cx:pt idx="5340">199.13300000000001</cx:pt>
          <cx:pt idx="5341">197.77699999999999</cx:pt>
          <cx:pt idx="5342">198.50899999999999</cx:pt>
          <cx:pt idx="5343">196</cx:pt>
          <cx:pt idx="5344">196.423</cx:pt>
          <cx:pt idx="5345">202.739</cx:pt>
          <cx:pt idx="5346">195.46299999999999</cx:pt>
          <cx:pt idx="5347">198.26499999999999</cx:pt>
          <cx:pt idx="5348">185.357</cx:pt>
          <cx:pt idx="5349">190.34</cx:pt>
          <cx:pt idx="5350">196.40000000000001</cx:pt>
          <cx:pt idx="5351">195.20699999999999</cx:pt>
          <cx:pt idx="5352">193.54900000000001</cx:pt>
          <cx:pt idx="5353">196.666</cx:pt>
          <cx:pt idx="5354">191.416</cx:pt>
          <cx:pt idx="5355">191.142</cx:pt>
          <cx:pt idx="5356">193.852</cx:pt>
          <cx:pt idx="5357">190.78399999999999</cx:pt>
          <cx:pt idx="5358">193.81299999999999</cx:pt>
          <cx:pt idx="5359">191.255</cx:pt>
          <cx:pt idx="5360">190.96799999999999</cx:pt>
          <cx:pt idx="5361">191.35499999999999</cx:pt>
          <cx:pt idx="5362">191.62200000000001</cx:pt>
          <cx:pt idx="5363">189.79300000000001</cx:pt>
          <cx:pt idx="5364">192.84800000000001</cx:pt>
          <cx:pt idx="5365">190.44200000000001</cx:pt>
          <cx:pt idx="5366">189.68199999999999</cx:pt>
          <cx:pt idx="5367">187.64699999999999</cx:pt>
          <cx:pt idx="5368">189.66999999999999</cx:pt>
          <cx:pt idx="5369">187.155</cx:pt>
          <cx:pt idx="5370">213.84899999999999</cx:pt>
          <cx:pt idx="5371">214.06399999999999</cx:pt>
          <cx:pt idx="5372">213.98699999999999</cx:pt>
          <cx:pt idx="5373">215.91399999999999</cx:pt>
          <cx:pt idx="5374">218.34899999999999</cx:pt>
          <cx:pt idx="5375">215.363</cx:pt>
          <cx:pt idx="5376">211.19</cx:pt>
          <cx:pt idx="5377">211.19300000000001</cx:pt>
          <cx:pt idx="5378">212.34700000000001</cx:pt>
          <cx:pt idx="5379">210.31399999999999</cx:pt>
          <cx:pt idx="5380">210.69399999999999</cx:pt>
          <cx:pt idx="5381">211.56200000000001</cx:pt>
          <cx:pt idx="5382">210.577</cx:pt>
          <cx:pt idx="5383">207.351</cx:pt>
          <cx:pt idx="5384">210.96100000000001</cx:pt>
          <cx:pt idx="5385">215.863</cx:pt>
          <cx:pt idx="5386">207.779</cx:pt>
          <cx:pt idx="5387">198.65199999999999</cx:pt>
          <cx:pt idx="5388">197.041</cx:pt>
          <cx:pt idx="5389">198.416</cx:pt>
          <cx:pt idx="5390">195.376</cx:pt>
          <cx:pt idx="5391">195.96899999999999</cx:pt>
          <cx:pt idx="5392">195.303</cx:pt>
          <cx:pt idx="5393">194.708</cx:pt>
          <cx:pt idx="5394">194.86000000000001</cx:pt>
          <cx:pt idx="5395">193.41</cx:pt>
          <cx:pt idx="5396">194.071</cx:pt>
          <cx:pt idx="5397">195.18700000000001</cx:pt>
          <cx:pt idx="5398">192.279</cx:pt>
          <cx:pt idx="5399">192.387</cx:pt>
          <cx:pt idx="5400">192.5</cx:pt>
          <cx:pt idx="5401">192.44399999999999</cx:pt>
          <cx:pt idx="5402">192.542</cx:pt>
          <cx:pt idx="5403">193.05699999999999</cx:pt>
          <cx:pt idx="5404">195.40199999999999</cx:pt>
          <cx:pt idx="5405">193.41</cx:pt>
          <cx:pt idx="5406">194.57900000000001</cx:pt>
          <cx:pt idx="5407">220.78200000000001</cx:pt>
          <cx:pt idx="5408">220.845</cx:pt>
          <cx:pt idx="5409">221.02699999999999</cx:pt>
          <cx:pt idx="5410">222.12799999999999</cx:pt>
          <cx:pt idx="5411">219.489</cx:pt>
          <cx:pt idx="5412">219.73699999999999</cx:pt>
          <cx:pt idx="5413">219.22999999999999</cx:pt>
          <cx:pt idx="5414">219.386</cx:pt>
          <cx:pt idx="5415">219.53999999999999</cx:pt>
          <cx:pt idx="5416">217.07900000000001</cx:pt>
          <cx:pt idx="5417">217.84899999999999</cx:pt>
          <cx:pt idx="5418">217.93100000000001</cx:pt>
          <cx:pt idx="5419">215.08500000000001</cx:pt>
          <cx:pt idx="5420">215.68799999999999</cx:pt>
          <cx:pt idx="5421">216.50700000000001</cx:pt>
          <cx:pt idx="5422">214.97399999999999</cx:pt>
          <cx:pt idx="5423">213.22399999999999</cx:pt>
          <cx:pt idx="5424">210.601</cx:pt>
          <cx:pt idx="5425">207.036</cx:pt>
          <cx:pt idx="5426">206.22399999999999</cx:pt>
          <cx:pt idx="5427">206.274</cx:pt>
          <cx:pt idx="5428">207.84200000000001</cx:pt>
          <cx:pt idx="5429">207.37100000000001</cx:pt>
          <cx:pt idx="5430">205.38200000000001</cx:pt>
          <cx:pt idx="5431">206.54900000000001</cx:pt>
          <cx:pt idx="5432">205.80699999999999</cx:pt>
          <cx:pt idx="5433">206.898</cx:pt>
          <cx:pt idx="5434">204.803</cx:pt>
          <cx:pt idx="5435">204.88499999999999</cx:pt>
          <cx:pt idx="5436">204.99299999999999</cx:pt>
          <cx:pt idx="5437">203.93700000000001</cx:pt>
          <cx:pt idx="5438">204.92400000000001</cx:pt>
          <cx:pt idx="5439">205.75899999999999</cx:pt>
          <cx:pt idx="5440">204.96100000000001</cx:pt>
          <cx:pt idx="5441">207.15100000000001</cx:pt>
          <cx:pt idx="5442">204.51300000000001</cx:pt>
          <cx:pt idx="5443">206.03399999999999</cx:pt>
          <cx:pt idx="5444">206.52699999999999</cx:pt>
          <cx:pt idx="5445">204.87100000000001</cx:pt>
          <cx:pt idx="5446">202.33199999999999</cx:pt>
          <cx:pt idx="5447">203.446</cx:pt>
          <cx:pt idx="5448">202.559</cx:pt>
          <cx:pt idx="5449">203.97399999999999</cx:pt>
          <cx:pt idx="5450">202.553</cx:pt>
          <cx:pt idx="5451">201.81800000000001</cx:pt>
          <cx:pt idx="5452">201.31100000000001</cx:pt>
          <cx:pt idx="5453">200.744</cx:pt>
          <cx:pt idx="5454">199.93000000000001</cx:pt>
          <cx:pt idx="5455">200.27099999999999</cx:pt>
          <cx:pt idx="5456">200.911</cx:pt>
          <cx:pt idx="5457">199.96100000000001</cx:pt>
          <cx:pt idx="5458">199.22399999999999</cx:pt>
          <cx:pt idx="5459">198.97300000000001</cx:pt>
          <cx:pt idx="5460">199.45500000000001</cx:pt>
          <cx:pt idx="5461">201.453</cx:pt>
          <cx:pt idx="5462">199.49299999999999</cx:pt>
          <cx:pt idx="5463">198.60300000000001</cx:pt>
          <cx:pt idx="5464">197.46799999999999</cx:pt>
          <cx:pt idx="5465">205.012</cx:pt>
          <cx:pt idx="5466">202.874</cx:pt>
          <cx:pt idx="5467">203.47999999999999</cx:pt>
          <cx:pt idx="5468">204.78299999999999</cx:pt>
          <cx:pt idx="5469">202.24199999999999</cx:pt>
          <cx:pt idx="5470">201.21199999999999</cx:pt>
          <cx:pt idx="5471">201.126</cx:pt>
          <cx:pt idx="5472">202.31899999999999</cx:pt>
          <cx:pt idx="5473">200.72</cx:pt>
          <cx:pt idx="5474">199.56700000000001</cx:pt>
          <cx:pt idx="5475">200.239</cx:pt>
          <cx:pt idx="5476">200.035</cx:pt>
          <cx:pt idx="5477">199.81299999999999</cx:pt>
          <cx:pt idx="5478">205.52500000000001</cx:pt>
          <cx:pt idx="5479">202.196</cx:pt>
          <cx:pt idx="5480">204.316</cx:pt>
          <cx:pt idx="5481">204.999</cx:pt>
          <cx:pt idx="5482">198.506</cx:pt>
          <cx:pt idx="5483">211.77000000000001</cx:pt>
          <cx:pt idx="5484">210.84999999999999</cx:pt>
          <cx:pt idx="5485">210.999</cx:pt>
          <cx:pt idx="5486">211.78299999999999</cx:pt>
          <cx:pt idx="5487">213.63800000000001</cx:pt>
          <cx:pt idx="5488">208.83199999999999</cx:pt>
          <cx:pt idx="5489">206.06399999999999</cx:pt>
          <cx:pt idx="5490">207.58799999999999</cx:pt>
          <cx:pt idx="5491">206.56200000000001</cx:pt>
          <cx:pt idx="5492">204.06200000000001</cx:pt>
          <cx:pt idx="5493">204.12899999999999</cx:pt>
          <cx:pt idx="5494">205.773</cx:pt>
          <cx:pt idx="5495">203.15899999999999</cx:pt>
          <cx:pt idx="5496">202.685</cx:pt>
          <cx:pt idx="5497">202.89599999999999</cx:pt>
          <cx:pt idx="5498">204.07400000000001</cx:pt>
          <cx:pt idx="5499">205.541</cx:pt>
          <cx:pt idx="5500">158.98400000000001</cx:pt>
          <cx:pt idx="5501">157.93299999999999</cx:pt>
          <cx:pt idx="5502">157.50800000000001</cx:pt>
          <cx:pt idx="5503">157.25700000000001</cx:pt>
          <cx:pt idx="5504">157.422</cx:pt>
          <cx:pt idx="5505">155.96000000000001</cx:pt>
          <cx:pt idx="5506">155.815</cx:pt>
          <cx:pt idx="5507">157.941</cx:pt>
          <cx:pt idx="5508">161.77199999999999</cx:pt>
          <cx:pt idx="5509">155.02699999999999</cx:pt>
          <cx:pt idx="5510">156.14500000000001</cx:pt>
          <cx:pt idx="5511">154.917</cx:pt>
          <cx:pt idx="5512">155.05699999999999</cx:pt>
          <cx:pt idx="5513">156.291</cx:pt>
          <cx:pt idx="5514">160.55699999999999</cx:pt>
          <cx:pt idx="5515">159.48400000000001</cx:pt>
          <cx:pt idx="5516">160.29499999999999</cx:pt>
          <cx:pt idx="5517">154.59</cx:pt>
          <cx:pt idx="5518">155.667</cx:pt>
          <cx:pt idx="5519">155.97900000000001</cx:pt>
          <cx:pt idx="5520">212.25999999999999</cx:pt>
          <cx:pt idx="5521">212.179</cx:pt>
          <cx:pt idx="5522">212.547</cx:pt>
          <cx:pt idx="5523">211.70099999999999</cx:pt>
          <cx:pt idx="5524">211.63300000000001</cx:pt>
          <cx:pt idx="5525">211.941</cx:pt>
          <cx:pt idx="5526">207.69900000000001</cx:pt>
          <cx:pt idx="5527">207.48500000000001</cx:pt>
          <cx:pt idx="5528">207.63900000000001</cx:pt>
          <cx:pt idx="5529">207.99600000000001</cx:pt>
          <cx:pt idx="5530">207.39500000000001</cx:pt>
          <cx:pt idx="5531">208.024</cx:pt>
          <cx:pt idx="5532">208.214</cx:pt>
          <cx:pt idx="5533">209.04900000000001</cx:pt>
          <cx:pt idx="5534">205.48400000000001</cx:pt>
          <cx:pt idx="5535">207.214</cx:pt>
          <cx:pt idx="5536">206.78</cx:pt>
          <cx:pt idx="5537">206.08500000000001</cx:pt>
          <cx:pt idx="5538">222.53100000000001</cx:pt>
          <cx:pt idx="5539">223.083</cx:pt>
          <cx:pt idx="5540">222.792</cx:pt>
          <cx:pt idx="5541">220.494</cx:pt>
          <cx:pt idx="5542">222.58699999999999</cx:pt>
          <cx:pt idx="5543">220.39500000000001</cx:pt>
          <cx:pt idx="5544">223.20099999999999</cx:pt>
          <cx:pt idx="5545">219.904</cx:pt>
          <cx:pt idx="5546">219.36500000000001</cx:pt>
          <cx:pt idx="5547">219.12700000000001</cx:pt>
          <cx:pt idx="5548">219.773</cx:pt>
          <cx:pt idx="5549">217.54499999999999</cx:pt>
          <cx:pt idx="5550">217.953</cx:pt>
          <cx:pt idx="5551">217.17599999999999</cx:pt>
          <cx:pt idx="5552">213.94900000000001</cx:pt>
          <cx:pt idx="5553">221.071</cx:pt>
          <cx:pt idx="5554">213.90700000000001</cx:pt>
          <cx:pt idx="5555">213.90700000000001</cx:pt>
          <cx:pt idx="5556">230.49100000000001</cx:pt>
          <cx:pt idx="5557">232.16</cx:pt>
          <cx:pt idx="5558">231.72800000000001</cx:pt>
          <cx:pt idx="5559">225.05500000000001</cx:pt>
          <cx:pt idx="5560">227.00999999999999</cx:pt>
          <cx:pt idx="5561">225.77699999999999</cx:pt>
          <cx:pt idx="5562">226.91800000000001</cx:pt>
          <cx:pt idx="5563">226.399</cx:pt>
          <cx:pt idx="5564">225.267</cx:pt>
          <cx:pt idx="5565">227.876</cx:pt>
          <cx:pt idx="5566">224.327</cx:pt>
          <cx:pt idx="5567">226.053</cx:pt>
          <cx:pt idx="5568">225.381</cx:pt>
          <cx:pt idx="5569">224.626</cx:pt>
          <cx:pt idx="5570">225.63300000000001</cx:pt>
          <cx:pt idx="5571">231.18000000000001</cx:pt>
          <cx:pt idx="5572">224.72999999999999</cx:pt>
          <cx:pt idx="5573">229.983</cx:pt>
          <cx:pt idx="5574">225.143</cx:pt>
          <cx:pt idx="5575">220.869</cx:pt>
          <cx:pt idx="5576">233.83099999999999</cx:pt>
          <cx:pt idx="5577">232.42400000000001</cx:pt>
          <cx:pt idx="5578">233.57599999999999</cx:pt>
          <cx:pt idx="5579">232.089</cx:pt>
          <cx:pt idx="5580">231.55099999999999</cx:pt>
          <cx:pt idx="5581">227.04900000000001</cx:pt>
          <cx:pt idx="5582">226.56200000000001</cx:pt>
          <cx:pt idx="5583">226.86199999999999</cx:pt>
          <cx:pt idx="5584">226.56700000000001</cx:pt>
          <cx:pt idx="5585">226.887</cx:pt>
          <cx:pt idx="5586">226.69499999999999</cx:pt>
          <cx:pt idx="5587">225.92699999999999</cx:pt>
          <cx:pt idx="5588">226.904</cx:pt>
          <cx:pt idx="5589">224.13399999999999</cx:pt>
          <cx:pt idx="5590">230.499</cx:pt>
          <cx:pt idx="5591">224.678</cx:pt>
          <cx:pt idx="5592">224.17699999999999</cx:pt>
          <cx:pt idx="5593">226.39500000000001</cx:pt>
          <cx:pt idx="5594">222.74700000000001</cx:pt>
          <cx:pt idx="5595">217.96799999999999</cx:pt>
          <cx:pt idx="5596">217.46100000000001</cx:pt>
          <cx:pt idx="5597">216.691</cx:pt>
          <cx:pt idx="5598">217.08500000000001</cx:pt>
          <cx:pt idx="5599">211.351</cx:pt>
          <cx:pt idx="5600">214.64099999999999</cx:pt>
          <cx:pt idx="5601">211.46799999999999</cx:pt>
          <cx:pt idx="5602">211.267</cx:pt>
          <cx:pt idx="5603">211.80000000000001</cx:pt>
          <cx:pt idx="5604">211.97399999999999</cx:pt>
          <cx:pt idx="5605">211.93000000000001</cx:pt>
          <cx:pt idx="5606">212.661</cx:pt>
          <cx:pt idx="5607">212.36799999999999</cx:pt>
          <cx:pt idx="5608">211.75299999999999</cx:pt>
          <cx:pt idx="5609">211.50899999999999</cx:pt>
          <cx:pt idx="5610">211.81100000000001</cx:pt>
          <cx:pt idx="5611">208.80199999999999</cx:pt>
          <cx:pt idx="5612">213.04599999999999</cx:pt>
          <cx:pt idx="5613">208.60900000000001</cx:pt>
          <cx:pt idx="5614">210.40000000000001</cx:pt>
          <cx:pt idx="5615">194.45400000000001</cx:pt>
          <cx:pt idx="5616">197.00700000000001</cx:pt>
          <cx:pt idx="5617">196.428</cx:pt>
          <cx:pt idx="5618">197.11500000000001</cx:pt>
          <cx:pt idx="5619">192.95699999999999</cx:pt>
          <cx:pt idx="5620">193.078</cx:pt>
          <cx:pt idx="5621">193.98699999999999</cx:pt>
          <cx:pt idx="5622">192.125</cx:pt>
          <cx:pt idx="5623">190.53800000000001</cx:pt>
          <cx:pt idx="5624">190.92500000000001</cx:pt>
          <cx:pt idx="5625">190.911</cx:pt>
          <cx:pt idx="5626">194.08500000000001</cx:pt>
          <cx:pt idx="5627">190.303</cx:pt>
          <cx:pt idx="5628">189.41900000000001</cx:pt>
          <cx:pt idx="5629">188.495</cx:pt>
          <cx:pt idx="5630">188.41200000000001</cx:pt>
          <cx:pt idx="5631">190.80000000000001</cx:pt>
          <cx:pt idx="5632">189.84299999999999</cx:pt>
          <cx:pt idx="5633">187.78999999999999</cx:pt>
          <cx:pt idx="5634">236.435</cx:pt>
          <cx:pt idx="5635">236.26400000000001</cx:pt>
          <cx:pt idx="5636">235.767</cx:pt>
          <cx:pt idx="5637">237.23099999999999</cx:pt>
          <cx:pt idx="5638">233.29300000000001</cx:pt>
          <cx:pt idx="5639">233.298</cx:pt>
          <cx:pt idx="5640">232.85599999999999</cx:pt>
          <cx:pt idx="5641">233.602</cx:pt>
          <cx:pt idx="5642">232.202</cx:pt>
          <cx:pt idx="5643">231.976</cx:pt>
          <cx:pt idx="5644">232.02699999999999</cx:pt>
          <cx:pt idx="5645">231.08500000000001</cx:pt>
          <cx:pt idx="5646">230.71700000000001</cx:pt>
          <cx:pt idx="5647">231.84299999999999</cx:pt>
          <cx:pt idx="5648">231.41800000000001</cx:pt>
          <cx:pt idx="5649">230.81200000000001</cx:pt>
          <cx:pt idx="5650">220.559</cx:pt>
          <cx:pt idx="5651">252.79400000000001</cx:pt>
          <cx:pt idx="5652">249.71299999999999</cx:pt>
          <cx:pt idx="5653">251.54400000000001</cx:pt>
          <cx:pt idx="5654">252.77000000000001</cx:pt>
          <cx:pt idx="5655">249.43199999999999</cx:pt>
          <cx:pt idx="5656">247.55500000000001</cx:pt>
          <cx:pt idx="5657">247.74299999999999</cx:pt>
          <cx:pt idx="5658">249.67099999999999</cx:pt>
          <cx:pt idx="5659">248.10599999999999</cx:pt>
          <cx:pt idx="5660">246.56800000000001</cx:pt>
          <cx:pt idx="5661">248.959</cx:pt>
          <cx:pt idx="5662">246.78999999999999</cx:pt>
          <cx:pt idx="5663">246.00999999999999</cx:pt>
          <cx:pt idx="5664">248.09700000000001</cx:pt>
          <cx:pt idx="5665">246.024</cx:pt>
          <cx:pt idx="5666">248.959</cx:pt>
          <cx:pt idx="5667">243.369</cx:pt>
          <cx:pt idx="5668">244.691</cx:pt>
          <cx:pt idx="5669">239.685</cx:pt>
          <cx:pt idx="5670">177.108</cx:pt>
          <cx:pt idx="5671">176.36799999999999</cx:pt>
          <cx:pt idx="5672">174.137</cx:pt>
          <cx:pt idx="5673">174.05199999999999</cx:pt>
          <cx:pt idx="5674">174.06100000000001</cx:pt>
          <cx:pt idx="5675">176.75299999999999</cx:pt>
          <cx:pt idx="5676">176.67699999999999</cx:pt>
          <cx:pt idx="5677">173.24000000000001</cx:pt>
          <cx:pt idx="5678">173.25299999999999</cx:pt>
          <cx:pt idx="5679">171.80000000000001</cx:pt>
          <cx:pt idx="5680">173.309</cx:pt>
          <cx:pt idx="5681">172.67500000000001</cx:pt>
          <cx:pt idx="5682">171.84800000000001</cx:pt>
          <cx:pt idx="5683">171.89699999999999</cx:pt>
          <cx:pt idx="5684">172.10599999999999</cx:pt>
          <cx:pt idx="5685">172.947</cx:pt>
          <cx:pt idx="5686">173.77199999999999</cx:pt>
          <cx:pt idx="5687">178.86000000000001</cx:pt>
          <cx:pt idx="5688">172.11000000000001</cx:pt>
          <cx:pt idx="5689">219.49199999999999</cx:pt>
          <cx:pt idx="5690">219.61699999999999</cx:pt>
          <cx:pt idx="5691">219.322</cx:pt>
          <cx:pt idx="5692">217.91300000000001</cx:pt>
          <cx:pt idx="5693">218.655</cx:pt>
          <cx:pt idx="5694">218.51400000000001</cx:pt>
          <cx:pt idx="5695">214.59</cx:pt>
          <cx:pt idx="5696">214.791</cx:pt>
          <cx:pt idx="5697">214.02500000000001</cx:pt>
          <cx:pt idx="5698">214.16800000000001</cx:pt>
          <cx:pt idx="5699">214.28999999999999</cx:pt>
          <cx:pt idx="5700">212.422</cx:pt>
          <cx:pt idx="5701">214.97499999999999</cx:pt>
          <cx:pt idx="5702">211.39400000000001</cx:pt>
          <cx:pt idx="5703">211.72399999999999</cx:pt>
          <cx:pt idx="5704">210.69200000000001</cx:pt>
          <cx:pt idx="5705">211.095</cx:pt>
          <cx:pt idx="5706">210.869</cx:pt>
          <cx:pt idx="5707">202.292</cx:pt>
          <cx:pt idx="5708">198.88900000000001</cx:pt>
          <cx:pt idx="5709">225.30699999999999</cx:pt>
          <cx:pt idx="5710">224.52099999999999</cx:pt>
          <cx:pt idx="5711">223.90299999999999</cx:pt>
          <cx:pt idx="5712">224.33600000000001</cx:pt>
          <cx:pt idx="5713">221.869</cx:pt>
          <cx:pt idx="5714">226.447</cx:pt>
          <cx:pt idx="5715">222.22300000000001</cx:pt>
          <cx:pt idx="5716">220.55099999999999</cx:pt>
          <cx:pt idx="5717">220.821</cx:pt>
          <cx:pt idx="5718">221.93000000000001</cx:pt>
          <cx:pt idx="5719">222.08099999999999</cx:pt>
          <cx:pt idx="5720">217.09700000000001</cx:pt>
          <cx:pt idx="5721">220.386</cx:pt>
          <cx:pt idx="5722">222.53</cx:pt>
          <cx:pt idx="5723">220.001</cx:pt>
          <cx:pt idx="5724">222.43100000000001</cx:pt>
          <cx:pt idx="5725">223.934</cx:pt>
          <cx:pt idx="5726">221.18299999999999</cx:pt>
          <cx:pt idx="5727">220.20699999999999</cx:pt>
          <cx:pt idx="5728">209.244</cx:pt>
          <cx:pt idx="5729">201.52699999999999</cx:pt>
          <cx:pt idx="5730">202.011</cx:pt>
          <cx:pt idx="5731">203.78200000000001</cx:pt>
          <cx:pt idx="5732">201.941</cx:pt>
          <cx:pt idx="5733">201.55099999999999</cx:pt>
          <cx:pt idx="5734">199.369</cx:pt>
          <cx:pt idx="5735">198.75</cx:pt>
          <cx:pt idx="5736">198.483</cx:pt>
          <cx:pt idx="5737">200.547</cx:pt>
          <cx:pt idx="5738">199.327</cx:pt>
          <cx:pt idx="5739">198.636</cx:pt>
          <cx:pt idx="5740">198.273</cx:pt>
          <cx:pt idx="5741">199.98699999999999</cx:pt>
          <cx:pt idx="5742">199.173</cx:pt>
          <cx:pt idx="5743">197.43700000000001</cx:pt>
          <cx:pt idx="5744">197.61199999999999</cx:pt>
          <cx:pt idx="5745">194.61000000000001</cx:pt>
          <cx:pt idx="5746">196.63300000000001</cx:pt>
          <cx:pt idx="5747">195.66999999999999</cx:pt>
          <cx:pt idx="5748">194.84399999999999</cx:pt>
          <cx:pt idx="5749">192.874</cx:pt>
          <cx:pt idx="5750">191.93299999999999</cx:pt>
          <cx:pt idx="5751">196.77600000000001</cx:pt>
          <cx:pt idx="5752">192.15000000000001</cx:pt>
          <cx:pt idx="5753">192.38800000000001</cx:pt>
          <cx:pt idx="5754">189.13800000000001</cx:pt>
          <cx:pt idx="5755">187.947</cx:pt>
          <cx:pt idx="5756">187.232</cx:pt>
          <cx:pt idx="5757">187.517</cx:pt>
          <cx:pt idx="5758">186.71700000000001</cx:pt>
          <cx:pt idx="5759">187.49199999999999</cx:pt>
          <cx:pt idx="5760">187.952</cx:pt>
          <cx:pt idx="5761">189.24600000000001</cx:pt>
          <cx:pt idx="5762">190.41900000000001</cx:pt>
          <cx:pt idx="5763">194.99100000000001</cx:pt>
          <cx:pt idx="5764">185.46100000000001</cx:pt>
          <cx:pt idx="5765">188.06999999999999</cx:pt>
          <cx:pt idx="5766">184.02500000000001</cx:pt>
          <cx:pt idx="5767">216.065</cx:pt>
          <cx:pt idx="5768">216.72</cx:pt>
          <cx:pt idx="5769">216.143</cx:pt>
          <cx:pt idx="5770">217.434</cx:pt>
          <cx:pt idx="5771">219.90899999999999</cx:pt>
          <cx:pt idx="5772">219.005</cx:pt>
          <cx:pt idx="5773">215.20400000000001</cx:pt>
          <cx:pt idx="5774">214.37200000000001</cx:pt>
          <cx:pt idx="5775">214.83500000000001</cx:pt>
          <cx:pt idx="5776">214.04599999999999</cx:pt>
          <cx:pt idx="5777">212.64699999999999</cx:pt>
          <cx:pt idx="5778">214.94499999999999</cx:pt>
          <cx:pt idx="5779">210.13200000000001</cx:pt>
          <cx:pt idx="5780">212.59100000000001</cx:pt>
          <cx:pt idx="5781">214.40100000000001</cx:pt>
          <cx:pt idx="5782">208.887</cx:pt>
          <cx:pt idx="5783">213.542</cx:pt>
          <cx:pt idx="5784">216.197</cx:pt>
          <cx:pt idx="5785">209.54400000000001</cx:pt>
          <cx:pt idx="5786">206.059</cx:pt>
          <cx:pt idx="5787">197.267</cx:pt>
          <cx:pt idx="5788">198.22499999999999</cx:pt>
          <cx:pt idx="5789">196.19800000000001</cx:pt>
          <cx:pt idx="5790">197.477</cx:pt>
          <cx:pt idx="5791">198.05600000000001</cx:pt>
          <cx:pt idx="5792">197.27799999999999</cx:pt>
          <cx:pt idx="5793">194.35400000000001</cx:pt>
          <cx:pt idx="5794">194.46700000000001</cx:pt>
          <cx:pt idx="5795">193.75299999999999</cx:pt>
          <cx:pt idx="5796">194.45599999999999</cx:pt>
          <cx:pt idx="5797">195.27099999999999</cx:pt>
          <cx:pt idx="5798">191.93199999999999</cx:pt>
          <cx:pt idx="5799">192.19200000000001</cx:pt>
          <cx:pt idx="5800">193.65199999999999</cx:pt>
          <cx:pt idx="5801">192.566</cx:pt>
          <cx:pt idx="5802">192.27600000000001</cx:pt>
          <cx:pt idx="5803">193.012</cx:pt>
          <cx:pt idx="5804">188.489</cx:pt>
          <cx:pt idx="5805">190.06399999999999</cx:pt>
          <cx:pt idx="5806">223.07499999999999</cx:pt>
          <cx:pt idx="5807">221.839</cx:pt>
          <cx:pt idx="5808">221.327</cx:pt>
          <cx:pt idx="5809">217.054</cx:pt>
          <cx:pt idx="5810">219.62100000000001</cx:pt>
          <cx:pt idx="5811">216.49299999999999</cx:pt>
          <cx:pt idx="5812">215.851</cx:pt>
          <cx:pt idx="5813">216.27699999999999</cx:pt>
          <cx:pt idx="5814">218.011</cx:pt>
          <cx:pt idx="5815">218.31</cx:pt>
          <cx:pt idx="5816">218.858</cx:pt>
          <cx:pt idx="5817">215.58099999999999</cx:pt>
          <cx:pt idx="5818">215.751</cx:pt>
          <cx:pt idx="5819">216.47800000000001</cx:pt>
          <cx:pt idx="5820">215.76599999999999</cx:pt>
          <cx:pt idx="5821">215.197</cx:pt>
          <cx:pt idx="5822">213.821</cx:pt>
          <cx:pt idx="5823">215.80699999999999</cx:pt>
          <cx:pt idx="5824">212.47800000000001</cx:pt>
          <cx:pt idx="5825">210.02199999999999</cx:pt>
          <cx:pt idx="5826">208.31399999999999</cx:pt>
          <cx:pt idx="5827">206.80799999999999</cx:pt>
          <cx:pt idx="5828">208.57499999999999</cx:pt>
          <cx:pt idx="5829">204.417</cx:pt>
          <cx:pt idx="5830">205.31299999999999</cx:pt>
          <cx:pt idx="5831">203.422</cx:pt>
          <cx:pt idx="5832">203.822</cx:pt>
          <cx:pt idx="5833">204.46000000000001</cx:pt>
          <cx:pt idx="5834">201.37200000000001</cx:pt>
          <cx:pt idx="5835">202.25399999999999</cx:pt>
          <cx:pt idx="5836">204.57499999999999</cx:pt>
          <cx:pt idx="5837">205.22800000000001</cx:pt>
          <cx:pt idx="5838">203.178</cx:pt>
          <cx:pt idx="5839">200.78100000000001</cx:pt>
          <cx:pt idx="5840">200.21100000000001</cx:pt>
          <cx:pt idx="5841">199.005</cx:pt>
          <cx:pt idx="5842">204.62299999999999</cx:pt>
          <cx:pt idx="5843">201.48699999999999</cx:pt>
          <cx:pt idx="5844">203.82900000000001</cx:pt>
          <cx:pt idx="5845">200.316</cx:pt>
          <cx:pt idx="5846">204.642</cx:pt>
          <cx:pt idx="5847">206.84200000000001</cx:pt>
          <cx:pt idx="5848">206.92099999999999</cx:pt>
          <cx:pt idx="5849">204.108</cx:pt>
          <cx:pt idx="5850">206.869</cx:pt>
          <cx:pt idx="5851">207.126</cx:pt>
          <cx:pt idx="5852">198.95699999999999</cx:pt>
          <cx:pt idx="5853">198.816</cx:pt>
          <cx:pt idx="5854">200.625</cx:pt>
          <cx:pt idx="5855">198.416</cx:pt>
          <cx:pt idx="5856">202.56999999999999</cx:pt>
          <cx:pt idx="5857">202.97800000000001</cx:pt>
          <cx:pt idx="5858">201.327</cx:pt>
          <cx:pt idx="5859">201.26300000000001</cx:pt>
          <cx:pt idx="5860">200.142</cx:pt>
          <cx:pt idx="5861">201.71600000000001</cx:pt>
          <cx:pt idx="5862">196.684</cx:pt>
          <cx:pt idx="5863">199.536</cx:pt>
          <cx:pt idx="5864">200.291</cx:pt>
          <cx:pt idx="5865">196.87100000000001</cx:pt>
          <cx:pt idx="5866">207.74799999999999</cx:pt>
          <cx:pt idx="5867">207.465</cx:pt>
          <cx:pt idx="5868">206.54599999999999</cx:pt>
          <cx:pt idx="5869">206.221</cx:pt>
          <cx:pt idx="5870">209.79499999999999</cx:pt>
          <cx:pt idx="5871">204.79499999999999</cx:pt>
          <cx:pt idx="5872">204.24700000000001</cx:pt>
          <cx:pt idx="5873">205.047</cx:pt>
          <cx:pt idx="5874">203.858</cx:pt>
          <cx:pt idx="5875">202.958</cx:pt>
          <cx:pt idx="5876">204.34899999999999</cx:pt>
          <cx:pt idx="5877">203.935</cx:pt>
          <cx:pt idx="5878">202.572</cx:pt>
          <cx:pt idx="5879">201.20400000000001</cx:pt>
          <cx:pt idx="5880">201.49700000000001</cx:pt>
          <cx:pt idx="5881">200.63999999999999</cx:pt>
          <cx:pt idx="5882">204.43000000000001</cx:pt>
          <cx:pt idx="5883">199.14599999999999</cx:pt>
          <cx:pt idx="5884">200.69200000000001</cx:pt>
          <cx:pt idx="5885">202.41</cx:pt>
          <cx:pt idx="5886">213.499</cx:pt>
          <cx:pt idx="5887">212.83500000000001</cx:pt>
          <cx:pt idx="5888">210.08099999999999</cx:pt>
          <cx:pt idx="5889">209.947</cx:pt>
          <cx:pt idx="5890">209.46899999999999</cx:pt>
          <cx:pt idx="5891">208.08000000000001</cx:pt>
          <cx:pt idx="5892">207.47800000000001</cx:pt>
          <cx:pt idx="5893">207.249</cx:pt>
          <cx:pt idx="5894">207.59100000000001</cx:pt>
          <cx:pt idx="5895">206.74299999999999</cx:pt>
          <cx:pt idx="5896">206.81700000000001</cx:pt>
          <cx:pt idx="5897">207.876</cx:pt>
          <cx:pt idx="5898">206.17099999999999</cx:pt>
          <cx:pt idx="5899">205.917</cx:pt>
          <cx:pt idx="5900">204.71700000000001</cx:pt>
          <cx:pt idx="5901">204.78200000000001</cx:pt>
          <cx:pt idx="5902">203.41800000000001</cx:pt>
          <cx:pt idx="5903">201.41300000000001</cx:pt>
          <cx:pt idx="5904">201.35499999999999</cx:pt>
          <cx:pt idx="5905">202.977</cx:pt>
          <cx:pt idx="5906">157.721</cx:pt>
          <cx:pt idx="5907">157.494</cx:pt>
          <cx:pt idx="5908">159.828</cx:pt>
          <cx:pt idx="5909">157.59299999999999</cx:pt>
          <cx:pt idx="5910">161.72999999999999</cx:pt>
          <cx:pt idx="5911">158.29499999999999</cx:pt>
          <cx:pt idx="5912">157.471</cx:pt>
          <cx:pt idx="5913">158.88999999999999</cx:pt>
          <cx:pt idx="5914">158.70099999999999</cx:pt>
          <cx:pt idx="5915">156.53100000000001</cx:pt>
          <cx:pt idx="5916">157.214</cx:pt>
          <cx:pt idx="5917">156.03100000000001</cx:pt>
          <cx:pt idx="5918">156.803</cx:pt>
          <cx:pt idx="5919">157.49600000000001</cx:pt>
          <cx:pt idx="5920">155.93799999999999</cx:pt>
          <cx:pt idx="5921">157.28399999999999</cx:pt>
          <cx:pt idx="5922">157.166</cx:pt>
          <cx:pt idx="5923">155.233</cx:pt>
          <cx:pt idx="5924">157.44800000000001</cx:pt>
          <cx:pt idx="5925">151.77500000000001</cx:pt>
          <cx:pt idx="5926">209.851</cx:pt>
          <cx:pt idx="5927">209.67699999999999</cx:pt>
          <cx:pt idx="5928">211.13999999999999</cx:pt>
          <cx:pt idx="5929">214.833</cx:pt>
          <cx:pt idx="5930">209.97999999999999</cx:pt>
          <cx:pt idx="5931">206.37</cx:pt>
          <cx:pt idx="5932">206.58699999999999</cx:pt>
          <cx:pt idx="5933">206.14699999999999</cx:pt>
          <cx:pt idx="5934">206.45599999999999</cx:pt>
          <cx:pt idx="5935">206.036</cx:pt>
          <cx:pt idx="5936">205.30099999999999</cx:pt>
          <cx:pt idx="5937">205.72300000000001</cx:pt>
          <cx:pt idx="5938">205.58600000000001</cx:pt>
          <cx:pt idx="5939">205.90899999999999</cx:pt>
          <cx:pt idx="5940">208.101</cx:pt>
          <cx:pt idx="5941">203.25399999999999</cx:pt>
          <cx:pt idx="5942">203.07499999999999</cx:pt>
          <cx:pt idx="5943">203.13900000000001</cx:pt>
          <cx:pt idx="5944">203.49100000000001</cx:pt>
          <cx:pt idx="5945">201.21700000000001</cx:pt>
          <cx:pt idx="5946">226.71700000000001</cx:pt>
          <cx:pt idx="5947">224.72499999999999</cx:pt>
          <cx:pt idx="5948">224.14599999999999</cx:pt>
          <cx:pt idx="5949">223.351</cx:pt>
          <cx:pt idx="5950">226.77500000000001</cx:pt>
          <cx:pt idx="5951">222.40799999999999</cx:pt>
          <cx:pt idx="5952">221.67699999999999</cx:pt>
          <cx:pt idx="5953">221.49700000000001</cx:pt>
          <cx:pt idx="5954">221.95500000000001</cx:pt>
          <cx:pt idx="5955">220.922</cx:pt>
          <cx:pt idx="5956">221.03200000000001</cx:pt>
          <cx:pt idx="5957">221.34800000000001</cx:pt>
          <cx:pt idx="5958">221.55799999999999</cx:pt>
          <cx:pt idx="5959">220.857</cx:pt>
          <cx:pt idx="5960">221.31299999999999</cx:pt>
          <cx:pt idx="5961">221.113</cx:pt>
          <cx:pt idx="5962">219.78</cx:pt>
          <cx:pt idx="5963">217.696</cx:pt>
          <cx:pt idx="5964">219.46299999999999</cx:pt>
          <cx:pt idx="5965">219.78200000000001</cx:pt>
          <cx:pt idx="5966">230.37799999999999</cx:pt>
          <cx:pt idx="5967">228.62</cx:pt>
          <cx:pt idx="5968">226.71600000000001</cx:pt>
          <cx:pt idx="5969">229.69399999999999</cx:pt>
          <cx:pt idx="5970">228.43199999999999</cx:pt>
          <cx:pt idx="5971">226.274</cx:pt>
          <cx:pt idx="5972">225.97399999999999</cx:pt>
          <cx:pt idx="5973">228.20699999999999</cx:pt>
          <cx:pt idx="5974">224.876</cx:pt>
          <cx:pt idx="5975">225.12</cx:pt>
          <cx:pt idx="5976">225.08699999999999</cx:pt>
          <cx:pt idx="5977">228.536</cx:pt>
          <cx:pt idx="5978">224.47999999999999</cx:pt>
          <cx:pt idx="5979">224.34999999999999</cx:pt>
          <cx:pt idx="5980">225.46299999999999</cx:pt>
          <cx:pt idx="5981">225.32900000000001</cx:pt>
          <cx:pt idx="5982">223.672</cx:pt>
          <cx:pt idx="5983">222.303</cx:pt>
          <cx:pt idx="5984">225.60400000000001</cx:pt>
          <cx:pt idx="5985">219.05099999999999</cx:pt>
          <cx:pt idx="5986">242.73500000000001</cx:pt>
          <cx:pt idx="5987">242.63300000000001</cx:pt>
          <cx:pt idx="5988">237.452</cx:pt>
          <cx:pt idx="5989">236.839</cx:pt>
          <cx:pt idx="5990">237.56100000000001</cx:pt>
          <cx:pt idx="5991">236.27699999999999</cx:pt>
          <cx:pt idx="5992">236.62799999999999</cx:pt>
          <cx:pt idx="5993">235.55099999999999</cx:pt>
          <cx:pt idx="5994">235.875</cx:pt>
          <cx:pt idx="5995">235.773</cx:pt>
          <cx:pt idx="5996">236.596</cx:pt>
          <cx:pt idx="5997">233.37799999999999</cx:pt>
          <cx:pt idx="5998">237.24799999999999</cx:pt>
          <cx:pt idx="5999">233.017</cx:pt>
          <cx:pt idx="6000">231.75399999999999</cx:pt>
          <cx:pt idx="6001">239.00399999999999</cx:pt>
          <cx:pt idx="6002">237.072</cx:pt>
          <cx:pt idx="6003">229.36000000000001</cx:pt>
          <cx:pt idx="6004">224.77500000000001</cx:pt>
          <cx:pt idx="6005">227.001</cx:pt>
          <cx:pt idx="6006">214.839</cx:pt>
          <cx:pt idx="6007">214.423</cx:pt>
          <cx:pt idx="6008">211.90000000000001</cx:pt>
          <cx:pt idx="6009">211.566</cx:pt>
          <cx:pt idx="6010">211.53800000000001</cx:pt>
          <cx:pt idx="6011">211.51400000000001</cx:pt>
          <cx:pt idx="6012">211.797</cx:pt>
          <cx:pt idx="6013">212.44999999999999</cx:pt>
          <cx:pt idx="6014">208.935</cx:pt>
          <cx:pt idx="6015">208.27099999999999</cx:pt>
          <cx:pt idx="6016">212.50999999999999</cx:pt>
          <cx:pt idx="6017">206.96000000000001</cx:pt>
          <cx:pt idx="6018">207.64599999999999</cx:pt>
          <cx:pt idx="6019">212.483</cx:pt>
          <cx:pt idx="6020">210.374</cx:pt>
          <cx:pt idx="6021">183.82599999999999</cx:pt>
          <cx:pt idx="6022">187.76400000000001</cx:pt>
          <cx:pt idx="6023">180.78800000000001</cx:pt>
          <cx:pt idx="6024">177.71899999999999</cx:pt>
          <cx:pt idx="6025">200.84</cx:pt>
          <cx:pt idx="6026">204.55199999999999</cx:pt>
          <cx:pt idx="6027">197.673</cx:pt>
          <cx:pt idx="6028">195.93700000000001</cx:pt>
          <cx:pt idx="6029">194.70599999999999</cx:pt>
          <cx:pt idx="6030">194.602</cx:pt>
          <cx:pt idx="6031">195</cx:pt>
          <cx:pt idx="6032">198.80699999999999</cx:pt>
          <cx:pt idx="6033">194.25999999999999</cx:pt>
          <cx:pt idx="6034">195.626</cx:pt>
          <cx:pt idx="6035">192.96199999999999</cx:pt>
          <cx:pt idx="6036">193.161</cx:pt>
          <cx:pt idx="6037">194.691</cx:pt>
          <cx:pt idx="6038">195.09800000000001</cx:pt>
          <cx:pt idx="6039">192.49600000000001</cx:pt>
          <cx:pt idx="6040">191.435</cx:pt>
          <cx:pt idx="6041">195.66999999999999</cx:pt>
          <cx:pt idx="6042">189.71199999999999</cx:pt>
          <cx:pt idx="6043">189.02600000000001</cx:pt>
          <cx:pt idx="6044">190.45699999999999</cx:pt>
          <cx:pt idx="6045">236.38999999999999</cx:pt>
          <cx:pt idx="6046">236.577</cx:pt>
          <cx:pt idx="6047">236.83199999999999</cx:pt>
          <cx:pt idx="6048">236.95699999999999</cx:pt>
          <cx:pt idx="6049">234.53700000000001</cx:pt>
          <cx:pt idx="6050">231.78999999999999</cx:pt>
          <cx:pt idx="6051">233.15700000000001</cx:pt>
          <cx:pt idx="6052">232.714</cx:pt>
          <cx:pt idx="6053">229.84800000000001</cx:pt>
          <cx:pt idx="6054">232.697</cx:pt>
          <cx:pt idx="6055">232.774</cx:pt>
          <cx:pt idx="6056">232.012</cx:pt>
          <cx:pt idx="6057">230.744</cx:pt>
          <cx:pt idx="6058">228.285</cx:pt>
          <cx:pt idx="6059">231.62200000000001</cx:pt>
          <cx:pt idx="6060">231.84999999999999</cx:pt>
          <cx:pt idx="6061">230.858</cx:pt>
          <cx:pt idx="6062">234.42099999999999</cx:pt>
          <cx:pt idx="6063">251.23500000000001</cx:pt>
          <cx:pt idx="6064">251.69</cx:pt>
          <cx:pt idx="6065">255.01400000000001</cx:pt>
          <cx:pt idx="6066">249.85900000000001</cx:pt>
          <cx:pt idx="6067">249.33699999999999</cx:pt>
          <cx:pt idx="6068">250.16499999999999</cx:pt>
          <cx:pt idx="6069">248.953</cx:pt>
          <cx:pt idx="6070">250.83000000000001</cx:pt>
          <cx:pt idx="6071">246.79300000000001</cx:pt>
          <cx:pt idx="6072">248.14099999999999</cx:pt>
          <cx:pt idx="6073">248.61099999999999</cx:pt>
          <cx:pt idx="6074">247.78399999999999</cx:pt>
          <cx:pt idx="6075">251.87200000000001</cx:pt>
          <cx:pt idx="6076">245.80699999999999</cx:pt>
          <cx:pt idx="6077">247.03899999999999</cx:pt>
          <cx:pt idx="6078">245.393</cx:pt>
          <cx:pt idx="6079">245.38200000000001</cx:pt>
          <cx:pt idx="6080">246.96799999999999</cx:pt>
          <cx:pt idx="6081">243.142</cx:pt>
          <cx:pt idx="6082">243.52500000000001</cx:pt>
          <cx:pt idx="6083">173.916</cx:pt>
          <cx:pt idx="6084">174.047</cx:pt>
          <cx:pt idx="6085">173.298</cx:pt>
          <cx:pt idx="6086">173.72999999999999</cx:pt>
          <cx:pt idx="6087">176.04599999999999</cx:pt>
          <cx:pt idx="6088">173.15899999999999</cx:pt>
          <cx:pt idx="6089">172.41200000000001</cx:pt>
          <cx:pt idx="6090">172.32599999999999</cx:pt>
          <cx:pt idx="6091">172.333</cx:pt>
          <cx:pt idx="6092">172.553</cx:pt>
          <cx:pt idx="6093">171.50700000000001</cx:pt>
          <cx:pt idx="6094">172.001</cx:pt>
          <cx:pt idx="6095">173.75999999999999</cx:pt>
          <cx:pt idx="6096">172.08799999999999</cx:pt>
          <cx:pt idx="6097">174.63399999999999</cx:pt>
          <cx:pt idx="6098">170.67400000000001</cx:pt>
          <cx:pt idx="6099">178.16800000000001</cx:pt>
          <cx:pt idx="6100">170.245</cx:pt>
          <cx:pt idx="6101">170.84999999999999</cx:pt>
          <cx:pt idx="6102">168.322</cx:pt>
          <cx:pt idx="6103">219.84700000000001</cx:pt>
          <cx:pt idx="6104">218.58000000000001</cx:pt>
          <cx:pt idx="6105">218.86000000000001</cx:pt>
          <cx:pt idx="6106">217.18000000000001</cx:pt>
          <cx:pt idx="6107">217.57300000000001</cx:pt>
          <cx:pt idx="6108">214.78</cx:pt>
          <cx:pt idx="6109">214.72999999999999</cx:pt>
          <cx:pt idx="6110">214.166</cx:pt>
          <cx:pt idx="6111">214.53899999999999</cx:pt>
          <cx:pt idx="6112">213.69200000000001</cx:pt>
          <cx:pt idx="6113">213.49299999999999</cx:pt>
          <cx:pt idx="6114">214.32499999999999</cx:pt>
          <cx:pt idx="6115">213.541</cx:pt>
          <cx:pt idx="6116">213.50399999999999</cx:pt>
          <cx:pt idx="6117">213.309</cx:pt>
          <cx:pt idx="6118">205.74000000000001</cx:pt>
          <cx:pt idx="6119">206.99799999999999</cx:pt>
          <cx:pt idx="6120">214.28800000000001</cx:pt>
          <cx:pt idx="6121">207.85900000000001</cx:pt>
          <cx:pt idx="6122">227.571</cx:pt>
          <cx:pt idx="6123">226.929</cx:pt>
          <cx:pt idx="6124">229.77000000000001</cx:pt>
          <cx:pt idx="6125">225.33199999999999</cx:pt>
          <cx:pt idx="6126">223.434</cx:pt>
          <cx:pt idx="6127">228.19499999999999</cx:pt>
          <cx:pt idx="6128">219.31299999999999</cx:pt>
          <cx:pt idx="6129">225.70599999999999</cx:pt>
          <cx:pt idx="6130">220.721</cx:pt>
          <cx:pt idx="6131">224.21000000000001</cx:pt>
          <cx:pt idx="6132">222.12100000000001</cx:pt>
          <cx:pt idx="6133">224.328</cx:pt>
          <cx:pt idx="6134">220.08199999999999</cx:pt>
          <cx:pt idx="6135">226.322</cx:pt>
          <cx:pt idx="6136">227.89400000000001</cx:pt>
          <cx:pt idx="6137">218.99799999999999</cx:pt>
          <cx:pt idx="6138">217.012</cx:pt>
          <cx:pt idx="6139">214.965</cx:pt>
          <cx:pt idx="6140">223.63</cx:pt>
          <cx:pt idx="6141">220.23699999999999</cx:pt>
          <cx:pt idx="6142">194.99299999999999</cx:pt>
          <cx:pt idx="6143">195.19</cx:pt>
          <cx:pt idx="6144">194.91200000000001</cx:pt>
          <cx:pt idx="6145">195.55699999999999</cx:pt>
          <cx:pt idx="6146">195.328</cx:pt>
          <cx:pt idx="6147">192.702</cx:pt>
          <cx:pt idx="6148">192.512</cx:pt>
          <cx:pt idx="6149">193.327</cx:pt>
          <cx:pt idx="6150">194.82400000000001</cx:pt>
          <cx:pt idx="6151">191.78299999999999</cx:pt>
          <cx:pt idx="6152">193.91</cx:pt>
          <cx:pt idx="6153">191.47300000000001</cx:pt>
          <cx:pt idx="6154">192.929</cx:pt>
          <cx:pt idx="6155">191.255</cx:pt>
          <cx:pt idx="6156">189.691</cx:pt>
          <cx:pt idx="6157">190.61500000000001</cx:pt>
          <cx:pt idx="6158">189.92599999999999</cx:pt>
          <cx:pt idx="6159">192.00899999999999</cx:pt>
          <cx:pt idx="6160">193.48099999999999</cx:pt>
          <cx:pt idx="6161">189.78200000000001</cx:pt>
          <cx:pt idx="6162">229.75800000000001</cx:pt>
          <cx:pt idx="6163">204.696</cx:pt>
          <cx:pt idx="6164">201.59999999999999</cx:pt>
          <cx:pt idx="6165">202.077</cx:pt>
          <cx:pt idx="6166">206.374</cx:pt>
          <cx:pt idx="6167">202.458</cx:pt>
          <cx:pt idx="6168">197.35400000000001</cx:pt>
          <cx:pt idx="6169">202.36500000000001</cx:pt>
          <cx:pt idx="6170">196.80600000000001</cx:pt>
          <cx:pt idx="6171">201.619</cx:pt>
          <cx:pt idx="6172">198.14099999999999</cx:pt>
          <cx:pt idx="6173">199.249</cx:pt>
          <cx:pt idx="6174">200.535</cx:pt>
          <cx:pt idx="6175">197.71600000000001</cx:pt>
          <cx:pt idx="6176">198.53899999999999</cx:pt>
          <cx:pt idx="6177">195.97900000000001</cx:pt>
          <cx:pt idx="6178">196.79499999999999</cx:pt>
          <cx:pt idx="6179">196.03899999999999</cx:pt>
          <cx:pt idx="6180">197.78100000000001</cx:pt>
          <cx:pt idx="6181">191.14699999999999</cx:pt>
          <cx:pt idx="6182">194.262</cx:pt>
          <cx:pt idx="6183">218.90899999999999</cx:pt>
          <cx:pt idx="6184">214.185</cx:pt>
          <cx:pt idx="6185">212.03899999999999</cx:pt>
          <cx:pt idx="6186">212.10599999999999</cx:pt>
          <cx:pt idx="6187">212.44</cx:pt>
          <cx:pt idx="6188">213.27799999999999</cx:pt>
          <cx:pt idx="6189">218.232</cx:pt>
          <cx:pt idx="6190">214.47200000000001</cx:pt>
          <cx:pt idx="6191">212.965</cx:pt>
          <cx:pt idx="6192">214.304</cx:pt>
          <cx:pt idx="6193">211.738</cx:pt>
          <cx:pt idx="6194">210.33099999999999</cx:pt>
          <cx:pt idx="6195">210.71100000000001</cx:pt>
          <cx:pt idx="6196">218.21700000000001</cx:pt>
          <cx:pt idx="6197">212.69</cx:pt>
          <cx:pt idx="6198">208.072</cx:pt>
          <cx:pt idx="6199">217.309</cx:pt>
          <cx:pt idx="6200">217.19</cx:pt>
          <cx:pt idx="6201">213.66</cx:pt>
          <cx:pt idx="6202">219.417</cx:pt>
          <cx:pt idx="6203">201.387</cx:pt>
          <cx:pt idx="6204">197.73099999999999</cx:pt>
          <cx:pt idx="6205">199.06399999999999</cx:pt>
          <cx:pt idx="6206">200.51499999999999</cx:pt>
          <cx:pt idx="6207">199.68799999999999</cx:pt>
          <cx:pt idx="6208">195.60300000000001</cx:pt>
          <cx:pt idx="6209">194.803</cx:pt>
          <cx:pt idx="6210">194.071</cx:pt>
          <cx:pt idx="6211">195.59700000000001</cx:pt>
          <cx:pt idx="6212">197.38900000000001</cx:pt>
          <cx:pt idx="6213">197.59200000000001</cx:pt>
          <cx:pt idx="6214">193.60499999999999</cx:pt>
          <cx:pt idx="6215">193.85300000000001</cx:pt>
          <cx:pt idx="6216">192.642</cx:pt>
          <cx:pt idx="6217">192.87299999999999</cx:pt>
          <cx:pt idx="6218">193.63900000000001</cx:pt>
          <cx:pt idx="6219">193.98099999999999</cx:pt>
          <cx:pt idx="6220">195.23099999999999</cx:pt>
          <cx:pt idx="6221">191.333</cx:pt>
          <cx:pt idx="6222">193.50700000000001</cx:pt>
          <cx:pt idx="6223">228.93299999999999</cx:pt>
          <cx:pt idx="6224">230.37799999999999</cx:pt>
          <cx:pt idx="6225">229.572</cx:pt>
          <cx:pt idx="6226">228.68700000000001</cx:pt>
          <cx:pt idx="6227">227.57900000000001</cx:pt>
          <cx:pt idx="6228">225.20500000000001</cx:pt>
          <cx:pt idx="6229">225.50899999999999</cx:pt>
          <cx:pt idx="6230">225.95400000000001</cx:pt>
          <cx:pt idx="6231">226.524</cx:pt>
          <cx:pt idx="6232">223.14599999999999</cx:pt>
          <cx:pt idx="6233">224.84700000000001</cx:pt>
          <cx:pt idx="6234">227.15600000000001</cx:pt>
          <cx:pt idx="6235">225.185</cx:pt>
          <cx:pt idx="6236">224.256</cx:pt>
          <cx:pt idx="6237">221.34700000000001</cx:pt>
          <cx:pt idx="6238">219.80699999999999</cx:pt>
          <cx:pt idx="6239">221.03899999999999</cx:pt>
          <cx:pt idx="6240">220.15000000000001</cx:pt>
          <cx:pt idx="6241">224.14599999999999</cx:pt>
          <cx:pt idx="6242">232.989</cx:pt>
          <cx:pt idx="6243">230.17699999999999</cx:pt>
          <cx:pt idx="6244">235.00999999999999</cx:pt>
          <cx:pt idx="6245">230.98099999999999</cx:pt>
          <cx:pt idx="6246">231.345</cx:pt>
          <cx:pt idx="6247">231.36199999999999</cx:pt>
          <cx:pt idx="6248">229.16200000000001</cx:pt>
          <cx:pt idx="6249">229.166</cx:pt>
          <cx:pt idx="6250">236.89400000000001</cx:pt>
          <cx:pt idx="6251">227.33600000000001</cx:pt>
          <cx:pt idx="6252">227.322</cx:pt>
          <cx:pt idx="6253">228.56899999999999</cx:pt>
          <cx:pt idx="6254">228.44200000000001</cx:pt>
          <cx:pt idx="6255">226.89099999999999</cx:pt>
          <cx:pt idx="6256">229.18299999999999</cx:pt>
          <cx:pt idx="6257">226.59700000000001</cx:pt>
          <cx:pt idx="6258">225.922</cx:pt>
          <cx:pt idx="6259">224.24299999999999</cx:pt>
          <cx:pt idx="6260">162.97900000000001</cx:pt>
          <cx:pt idx="6261">205.82300000000001</cx:pt>
          <cx:pt idx="6262">199.17599999999999</cx:pt>
          <cx:pt idx="6263">203.072</cx:pt>
          <cx:pt idx="6264">199.708</cx:pt>
          <cx:pt idx="6265">198.53399999999999</cx:pt>
          <cx:pt idx="6266">196.25399999999999</cx:pt>
          <cx:pt idx="6267">196.923</cx:pt>
          <cx:pt idx="6268">198.30500000000001</cx:pt>
          <cx:pt idx="6269">195.976</cx:pt>
          <cx:pt idx="6270">198.49199999999999</cx:pt>
          <cx:pt idx="6271">195.142</cx:pt>
          <cx:pt idx="6272">194.84100000000001</cx:pt>
          <cx:pt idx="6273">197.28</cx:pt>
          <cx:pt idx="6274">196.50299999999999</cx:pt>
          <cx:pt idx="6275">194.97800000000001</cx:pt>
          <cx:pt idx="6276">196.57400000000001</cx:pt>
          <cx:pt idx="6277">196.90799999999999</cx:pt>
          <cx:pt idx="6278">197.184</cx:pt>
          <cx:pt idx="6279">194.23599999999999</cx:pt>
          <cx:pt idx="6280">187.893</cx:pt>
          <cx:pt idx="6281">237.65199999999999</cx:pt>
          <cx:pt idx="6282">243.494</cx:pt>
          <cx:pt idx="6283">236.13</cx:pt>
          <cx:pt idx="6284">237.00399999999999</cx:pt>
          <cx:pt idx="6285">235.488</cx:pt>
          <cx:pt idx="6286">236.97999999999999</cx:pt>
          <cx:pt idx="6287">236.684</cx:pt>
          <cx:pt idx="6288">239.12299999999999</cx:pt>
          <cx:pt idx="6289">234.40199999999999</cx:pt>
          <cx:pt idx="6290">234.24199999999999</cx:pt>
          <cx:pt idx="6291">237.58000000000001</cx:pt>
          <cx:pt idx="6292">233.404</cx:pt>
          <cx:pt idx="6293">235.77600000000001</cx:pt>
          <cx:pt idx="6294">233.10900000000001</cx:pt>
          <cx:pt idx="6295">234.33500000000001</cx:pt>
          <cx:pt idx="6296">236.21199999999999</cx:pt>
          <cx:pt idx="6297">235.71000000000001</cx:pt>
          <cx:pt idx="6298">229.41200000000001</cx:pt>
          <cx:pt idx="6299">237.04900000000001</cx:pt>
          <cx:pt idx="6300">239.76599999999999</cx:pt>
          <cx:pt idx="6301">236.256</cx:pt>
          <cx:pt idx="6302">234.203</cx:pt>
          <cx:pt idx="6303">237.017</cx:pt>
          <cx:pt idx="6304">233.36500000000001</cx:pt>
          <cx:pt idx="6305">235.41200000000001</cx:pt>
          <cx:pt idx="6306">234.14400000000001</cx:pt>
          <cx:pt idx="6307">233.82599999999999</cx:pt>
          <cx:pt idx="6308">233.72300000000001</cx:pt>
          <cx:pt idx="6309">235.399</cx:pt>
          <cx:pt idx="6310">233.602</cx:pt>
          <cx:pt idx="6311">234.19300000000001</cx:pt>
          <cx:pt idx="6312">232.62100000000001</cx:pt>
          <cx:pt idx="6313">231.13</cx:pt>
          <cx:pt idx="6314">233.58099999999999</cx:pt>
          <cx:pt idx="6315">230.95400000000001</cx:pt>
          <cx:pt idx="6316">232.00999999999999</cx:pt>
          <cx:pt idx="6317">235.77000000000001</cx:pt>
          <cx:pt idx="6318">230.94399999999999</cx:pt>
          <cx:pt idx="6319">209.94200000000001</cx:pt>
          <cx:pt idx="6320">205.67699999999999</cx:pt>
          <cx:pt idx="6321">214.34299999999999</cx:pt>
          <cx:pt idx="6322">204.30600000000001</cx:pt>
          <cx:pt idx="6323">203.09</cx:pt>
          <cx:pt idx="6324">204.93799999999999</cx:pt>
          <cx:pt idx="6325">202.61799999999999</cx:pt>
          <cx:pt idx="6326">203.88300000000001</cx:pt>
          <cx:pt idx="6327">203.02099999999999</cx:pt>
          <cx:pt idx="6328">203.393</cx:pt>
          <cx:pt idx="6329">203.215</cx:pt>
          <cx:pt idx="6330">203.53100000000001</cx:pt>
          <cx:pt idx="6331">203.93299999999999</cx:pt>
          <cx:pt idx="6332">204.64500000000001</cx:pt>
          <cx:pt idx="6333">200.75700000000001</cx:pt>
          <cx:pt idx="6334">204.863</cx:pt>
          <cx:pt idx="6335">203.119</cx:pt>
          <cx:pt idx="6336">204.291</cx:pt>
          <cx:pt idx="6337">208.40899999999999</cx:pt>
          <cx:pt idx="6338">199.57599999999999</cx:pt>
          <cx:pt idx="6339">233.99000000000001</cx:pt>
          <cx:pt idx="6340">233.50299999999999</cx:pt>
          <cx:pt idx="6341">232.809</cx:pt>
          <cx:pt idx="6342">234.589</cx:pt>
          <cx:pt idx="6343">232.30500000000001</cx:pt>
          <cx:pt idx="6344">231.886</cx:pt>
          <cx:pt idx="6345">232.279</cx:pt>
          <cx:pt idx="6346">233.815</cx:pt>
          <cx:pt idx="6347">231.036</cx:pt>
          <cx:pt idx="6348">232.62799999999999</cx:pt>
          <cx:pt idx="6349">229.572</cx:pt>
          <cx:pt idx="6350">229.59299999999999</cx:pt>
          <cx:pt idx="6351">229.309</cx:pt>
          <cx:pt idx="6352">233.81299999999999</cx:pt>
          <cx:pt idx="6353">229.184</cx:pt>
          <cx:pt idx="6354">233.36199999999999</cx:pt>
          <cx:pt idx="6355">233.28700000000001</cx:pt>
          <cx:pt idx="6356">225.54499999999999</cx:pt>
          <cx:pt idx="6357">225.624</cx:pt>
          <cx:pt idx="6358">248.16200000000001</cx:pt>
          <cx:pt idx="6359">248.62</cx:pt>
          <cx:pt idx="6360">248.57599999999999</cx:pt>
          <cx:pt idx="6361">247.58699999999999</cx:pt>
          <cx:pt idx="6362">248.386</cx:pt>
          <cx:pt idx="6363">248.57300000000001</cx:pt>
          <cx:pt idx="6364">252.03299999999999</cx:pt>
          <cx:pt idx="6365">246.83099999999999</cx:pt>
          <cx:pt idx="6366">246.863</cx:pt>
          <cx:pt idx="6367">247.28200000000001</cx:pt>
          <cx:pt idx="6368">245.35300000000001</cx:pt>
          <cx:pt idx="6369">245.97200000000001</cx:pt>
          <cx:pt idx="6370">245.827</cx:pt>
          <cx:pt idx="6371">247.03299999999999</cx:pt>
          <cx:pt idx="6372">245.56399999999999</cx:pt>
          <cx:pt idx="6373">245.76599999999999</cx:pt>
          <cx:pt idx="6374">243.804</cx:pt>
          <cx:pt idx="6375">242.42400000000001</cx:pt>
          <cx:pt idx="6376">243.09899999999999</cx:pt>
          <cx:pt idx="6377">239.41499999999999</cx:pt>
          <cx:pt idx="6378">239.518</cx:pt>
          <cx:pt idx="6379">237.71199999999999</cx:pt>
          <cx:pt idx="6380">235.90899999999999</cx:pt>
          <cx:pt idx="6381">234.774</cx:pt>
          <cx:pt idx="6382">234.17500000000001</cx:pt>
          <cx:pt idx="6383">232.542</cx:pt>
          <cx:pt idx="6384">231.80000000000001</cx:pt>
          <cx:pt idx="6385">232.453</cx:pt>
          <cx:pt idx="6386">232.63999999999999</cx:pt>
          <cx:pt idx="6387">232.53100000000001</cx:pt>
          <cx:pt idx="6388">231.26900000000001</cx:pt>
          <cx:pt idx="6389">229.53200000000001</cx:pt>
          <cx:pt idx="6390">230.077</cx:pt>
          <cx:pt idx="6391">143.27000000000001</cx:pt>
          <cx:pt idx="6392">143.73599999999999</cx:pt>
          <cx:pt idx="6393">141.108</cx:pt>
          <cx:pt idx="6394">141.11099999999999</cx:pt>
          <cx:pt idx="6395">140.80199999999999</cx:pt>
          <cx:pt idx="6396">216.97200000000001</cx:pt>
          <cx:pt idx="6397">216.298</cx:pt>
          <cx:pt idx="6398">214.66</cx:pt>
          <cx:pt idx="6399">214.51499999999999</cx:pt>
          <cx:pt idx="6400">215.07400000000001</cx:pt>
          <cx:pt idx="6401">212.53999999999999</cx:pt>
          <cx:pt idx="6402">212.191</cx:pt>
          <cx:pt idx="6403">212.369</cx:pt>
          <cx:pt idx="6404">216.523</cx:pt>
          <cx:pt idx="6405">214.001</cx:pt>
          <cx:pt idx="6406">211.02099999999999</cx:pt>
          <cx:pt idx="6407">209.73099999999999</cx:pt>
          <cx:pt idx="6408">211.398</cx:pt>
          <cx:pt idx="6409">212.96000000000001</cx:pt>
          <cx:pt idx="6410">216.19800000000001</cx:pt>
          <cx:pt idx="6411">208.352</cx:pt>
          <cx:pt idx="6412">211.34299999999999</cx:pt>
          <cx:pt idx="6413">216.25399999999999</cx:pt>
          <cx:pt idx="6414">210.25299999999999</cx:pt>
          <cx:pt idx="6415">210.267</cx:pt>
          <cx:pt idx="6416">206.876</cx:pt>
          <cx:pt idx="6417">206.608</cx:pt>
          <cx:pt idx="6418">205.625</cx:pt>
          <cx:pt idx="6419">205.66800000000001</cx:pt>
          <cx:pt idx="6420">204.303</cx:pt>
          <cx:pt idx="6421">204.256</cx:pt>
          <cx:pt idx="6422">202.40700000000001</cx:pt>
          <cx:pt idx="6423">203.86099999999999</cx:pt>
          <cx:pt idx="6424">204.99000000000001</cx:pt>
          <cx:pt idx="6425">204.755</cx:pt>
          <cx:pt idx="6426">204.881</cx:pt>
          <cx:pt idx="6427">202.816</cx:pt>
          <cx:pt idx="6428">200.97499999999999</cx:pt>
          <cx:pt idx="6429">200.727</cx:pt>
          <cx:pt idx="6430">200.72300000000001</cx:pt>
          <cx:pt idx="6431">198.87299999999999</cx:pt>
          <cx:pt idx="6432">201.697</cx:pt>
          <cx:pt idx="6433">196.06</cx:pt>
          <cx:pt idx="6434">212.708</cx:pt>
          <cx:pt idx="6435">211.113</cx:pt>
          <cx:pt idx="6436">209.767</cx:pt>
          <cx:pt idx="6437">208.322</cx:pt>
          <cx:pt idx="6438">207.952</cx:pt>
          <cx:pt idx="6439">208.685</cx:pt>
          <cx:pt idx="6440">207.30600000000001</cx:pt>
          <cx:pt idx="6441">207.16</cx:pt>
          <cx:pt idx="6442">207.03999999999999</cx:pt>
          <cx:pt idx="6443">207.489</cx:pt>
          <cx:pt idx="6444">206.65199999999999</cx:pt>
          <cx:pt idx="6445">209.673</cx:pt>
          <cx:pt idx="6446">211.07300000000001</cx:pt>
          <cx:pt idx="6447">207.101</cx:pt>
          <cx:pt idx="6448">204.54400000000001</cx:pt>
          <cx:pt idx="6449">205.63200000000001</cx:pt>
          <cx:pt idx="6450">205.11799999999999</cx:pt>
          <cx:pt idx="6451">204.62899999999999</cx:pt>
          <cx:pt idx="6452">208.21600000000001</cx:pt>
          <cx:pt idx="6453">205.04300000000001</cx:pt>
          <cx:pt idx="6454">234.12100000000001</cx:pt>
          <cx:pt idx="6455">232.83099999999999</cx:pt>
          <cx:pt idx="6456">227.87799999999999</cx:pt>
          <cx:pt idx="6457">227.54300000000001</cx:pt>
          <cx:pt idx="6458">226.06700000000001</cx:pt>
          <cx:pt idx="6459">226.32499999999999</cx:pt>
          <cx:pt idx="6460">226.226</cx:pt>
          <cx:pt idx="6461">226.36799999999999</cx:pt>
          <cx:pt idx="6462">226.31299999999999</cx:pt>
          <cx:pt idx="6463">224.286</cx:pt>
          <cx:pt idx="6464">224.499</cx:pt>
          <cx:pt idx="6465">227.24799999999999</cx:pt>
          <cx:pt idx="6466">225.52799999999999</cx:pt>
          <cx:pt idx="6467">224.20599999999999</cx:pt>
          <cx:pt idx="6468">231.99100000000001</cx:pt>
          <cx:pt idx="6469">224.23699999999999</cx:pt>
          <cx:pt idx="6470">227.62799999999999</cx:pt>
          <cx:pt idx="6471">222.93000000000001</cx:pt>
          <cx:pt idx="6472">221.99799999999999</cx:pt>
          <cx:pt idx="6473">219.797</cx:pt>
          <cx:pt idx="6474">193.30199999999999</cx:pt>
          <cx:pt idx="6475">191.417</cx:pt>
          <cx:pt idx="6476">192.81899999999999</cx:pt>
          <cx:pt idx="6477">192.24199999999999</cx:pt>
          <cx:pt idx="6478">194.59200000000001</cx:pt>
          <cx:pt idx="6479">195.23099999999999</cx:pt>
          <cx:pt idx="6480">193.91499999999999</cx:pt>
          <cx:pt idx="6481">198.50800000000001</cx:pt>
          <cx:pt idx="6482">192.31899999999999</cx:pt>
          <cx:pt idx="6483">190.875</cx:pt>
          <cx:pt idx="6484">190.25399999999999</cx:pt>
          <cx:pt idx="6485">190.22900000000001</cx:pt>
          <cx:pt idx="6486">192.96600000000001</cx:pt>
          <cx:pt idx="6487">195.70400000000001</cx:pt>
          <cx:pt idx="6488">192.66300000000001</cx:pt>
          <cx:pt idx="6489">190.61600000000001</cx:pt>
          <cx:pt idx="6490">190.363</cx:pt>
          <cx:pt idx="6491">186.06299999999999</cx:pt>
          <cx:pt idx="6492">185.678</cx:pt>
          <cx:pt idx="6493">172.934</cx:pt>
          <cx:pt idx="6494">209.803</cx:pt>
          <cx:pt idx="6495">211.74100000000001</cx:pt>
          <cx:pt idx="6496">207.96700000000001</cx:pt>
          <cx:pt idx="6497">208.18000000000001</cx:pt>
          <cx:pt idx="6498">208.57499999999999</cx:pt>
          <cx:pt idx="6499">205.482</cx:pt>
          <cx:pt idx="6500">209.887</cx:pt>
          <cx:pt idx="6501">208.70599999999999</cx:pt>
          <cx:pt idx="6502">206.49000000000001</cx:pt>
          <cx:pt idx="6503">208.09800000000001</cx:pt>
          <cx:pt idx="6504">206.95699999999999</cx:pt>
          <cx:pt idx="6505">204.995</cx:pt>
          <cx:pt idx="6506">207.57499999999999</cx:pt>
          <cx:pt idx="6507">205.97300000000001</cx:pt>
          <cx:pt idx="6508">208.21299999999999</cx:pt>
          <cx:pt idx="6509">206.09200000000001</cx:pt>
          <cx:pt idx="6510">204.56700000000001</cx:pt>
          <cx:pt idx="6511">208.089</cx:pt>
          <cx:pt idx="6512">224.59899999999999</cx:pt>
          <cx:pt idx="6513">222.40199999999999</cx:pt>
          <cx:pt idx="6514">222.255</cx:pt>
          <cx:pt idx="6515">223.12200000000001</cx:pt>
          <cx:pt idx="6516">223.84999999999999</cx:pt>
          <cx:pt idx="6517">223.548</cx:pt>
          <cx:pt idx="6518">223.76400000000001</cx:pt>
          <cx:pt idx="6519">225.49700000000001</cx:pt>
          <cx:pt idx="6520">230.214</cx:pt>
          <cx:pt idx="6521">222.71299999999999</cx:pt>
          <cx:pt idx="6522">222.90799999999999</cx:pt>
          <cx:pt idx="6523">224.14099999999999</cx:pt>
          <cx:pt idx="6524">224.21199999999999</cx:pt>
          <cx:pt idx="6525">222.30500000000001</cx:pt>
          <cx:pt idx="6526">221.75999999999999</cx:pt>
          <cx:pt idx="6527">222.24000000000001</cx:pt>
          <cx:pt idx="6528">220.892</cx:pt>
          <cx:pt idx="6529">219.13200000000001</cx:pt>
          <cx:pt idx="6530">198.04599999999999</cx:pt>
          <cx:pt idx="6531">197.70699999999999</cx:pt>
          <cx:pt idx="6532">197.14400000000001</cx:pt>
          <cx:pt idx="6533">197.52000000000001</cx:pt>
          <cx:pt idx="6534">196.09200000000001</cx:pt>
          <cx:pt idx="6535">196.125</cx:pt>
          <cx:pt idx="6536">198.10900000000001</cx:pt>
          <cx:pt idx="6537">195.11600000000001</cx:pt>
          <cx:pt idx="6538">194.31999999999999</cx:pt>
          <cx:pt idx="6539">196.28100000000001</cx:pt>
          <cx:pt idx="6540">194.679</cx:pt>
          <cx:pt idx="6541">195.739</cx:pt>
          <cx:pt idx="6542">196.19999999999999</cx:pt>
          <cx:pt idx="6543">197.03700000000001</cx:pt>
          <cx:pt idx="6544">193.50399999999999</cx:pt>
          <cx:pt idx="6545">196.65000000000001</cx:pt>
          <cx:pt idx="6546">195.07300000000001</cx:pt>
          <cx:pt idx="6547">196.02500000000001</cx:pt>
          <cx:pt idx="6548">196.58799999999999</cx:pt>
          <cx:pt idx="6549">193.625</cx:pt>
          <cx:pt idx="6550">207.23500000000001</cx:pt>
          <cx:pt idx="6551">208.98400000000001</cx:pt>
          <cx:pt idx="6552">211.566</cx:pt>
          <cx:pt idx="6553">206.398</cx:pt>
          <cx:pt idx="6554">207.334</cx:pt>
          <cx:pt idx="6555">205.11199999999999</cx:pt>
          <cx:pt idx="6556">205.233</cx:pt>
          <cx:pt idx="6557">206.15100000000001</cx:pt>
          <cx:pt idx="6558">205.60300000000001</cx:pt>
          <cx:pt idx="6559">205.37799999999999</cx:pt>
          <cx:pt idx="6560">204.672</cx:pt>
          <cx:pt idx="6561">204.82300000000001</cx:pt>
          <cx:pt idx="6562">204.548</cx:pt>
          <cx:pt idx="6563">205.00800000000001</cx:pt>
          <cx:pt idx="6564">203.87100000000001</cx:pt>
          <cx:pt idx="6565">202.667</cx:pt>
          <cx:pt idx="6566">207.06899999999999</cx:pt>
          <cx:pt idx="6567">201.685</cx:pt>
          <cx:pt idx="6568">202.816</cx:pt>
          <cx:pt idx="6569">227.96000000000001</cx:pt>
          <cx:pt idx="6570">230.40299999999999</cx:pt>
          <cx:pt idx="6571">225.81899999999999</cx:pt>
          <cx:pt idx="6572">225.47300000000001</cx:pt>
          <cx:pt idx="6573">225.154</cx:pt>
          <cx:pt idx="6574">222.739</cx:pt>
          <cx:pt idx="6575">223.71799999999999</cx:pt>
          <cx:pt idx="6576">224.31999999999999</cx:pt>
          <cx:pt idx="6577">222.512</cx:pt>
          <cx:pt idx="6578">222.52600000000001</cx:pt>
          <cx:pt idx="6579">222.58500000000001</cx:pt>
          <cx:pt idx="6580">225.60300000000001</cx:pt>
          <cx:pt idx="6581">225.548</cx:pt>
          <cx:pt idx="6582">222.37799999999999</cx:pt>
          <cx:pt idx="6583">223.49100000000001</cx:pt>
          <cx:pt idx="6584">223.15600000000001</cx:pt>
          <cx:pt idx="6585">219.80000000000001</cx:pt>
          <cx:pt idx="6586">199.721</cx:pt>
          <cx:pt idx="6587">204.203</cx:pt>
          <cx:pt idx="6588">206.971</cx:pt>
          <cx:pt idx="6589">207.58099999999999</cx:pt>
          <cx:pt idx="6590">209.738</cx:pt>
          <cx:pt idx="6591">207.715</cx:pt>
          <cx:pt idx="6592">205.03800000000001</cx:pt>
          <cx:pt idx="6593">205.541</cx:pt>
          <cx:pt idx="6594">204.56200000000001</cx:pt>
          <cx:pt idx="6595">206.71799999999999</cx:pt>
          <cx:pt idx="6596">204.31</cx:pt>
          <cx:pt idx="6597">204.24299999999999</cx:pt>
          <cx:pt idx="6598">203.471</cx:pt>
          <cx:pt idx="6599">203.86199999999999</cx:pt>
          <cx:pt idx="6600">203.24600000000001</cx:pt>
          <cx:pt idx="6601">204.352</cx:pt>
          <cx:pt idx="6602">204.13300000000001</cx:pt>
          <cx:pt idx="6603">202.661</cx:pt>
          <cx:pt idx="6604">202.41399999999999</cx:pt>
          <cx:pt idx="6605">201.44</cx:pt>
          <cx:pt idx="6606">200.27000000000001</cx:pt>
          <cx:pt idx="6607">208.63999999999999</cx:pt>
          <cx:pt idx="6608">215.357</cx:pt>
          <cx:pt idx="6609">211.88399999999999</cx:pt>
          <cx:pt idx="6610">209.17400000000001</cx:pt>
          <cx:pt idx="6611">211.74299999999999</cx:pt>
          <cx:pt idx="6612">205.61199999999999</cx:pt>
          <cx:pt idx="6613">206.33000000000001</cx:pt>
          <cx:pt idx="6614">207.06399999999999</cx:pt>
          <cx:pt idx="6615">202.01400000000001</cx:pt>
          <cx:pt idx="6616">206.81999999999999</cx:pt>
          <cx:pt idx="6617">203.73500000000001</cx:pt>
          <cx:pt idx="6618">203.09399999999999</cx:pt>
          <cx:pt idx="6619">203.21100000000001</cx:pt>
          <cx:pt idx="6620">202.26400000000001</cx:pt>
          <cx:pt idx="6621">203.255</cx:pt>
          <cx:pt idx="6622">203.00299999999999</cx:pt>
          <cx:pt idx="6623">207.31100000000001</cx:pt>
          <cx:pt idx="6624">203.661</cx:pt>
          <cx:pt idx="6625">200.261</cx:pt>
          <cx:pt idx="6626">198.40799999999999</cx:pt>
          <cx:pt idx="6627">160.989</cx:pt>
          <cx:pt idx="6628">160.929</cx:pt>
          <cx:pt idx="6629">160.88300000000001</cx:pt>
          <cx:pt idx="6630">161.13800000000001</cx:pt>
          <cx:pt idx="6631">159.50299999999999</cx:pt>
          <cx:pt idx="6632">159.30000000000001</cx:pt>
          <cx:pt idx="6633">164.76900000000001</cx:pt>
          <cx:pt idx="6634">160.875</cx:pt>
          <cx:pt idx="6635">159.50299999999999</cx:pt>
          <cx:pt idx="6636">159.47200000000001</cx:pt>
          <cx:pt idx="6637">160.23699999999999</cx:pt>
          <cx:pt idx="6638">161.08199999999999</cx:pt>
          <cx:pt idx="6639">160.12</cx:pt>
          <cx:pt idx="6640">159.03299999999999</cx:pt>
          <cx:pt idx="6641">158.96100000000001</cx:pt>
          <cx:pt idx="6642">162.25899999999999</cx:pt>
          <cx:pt idx="6643">156.28700000000001</cx:pt>
          <cx:pt idx="6644">157.18899999999999</cx:pt>
          <cx:pt idx="6645">158.68199999999999</cx:pt>
          <cx:pt idx="6646">206.43199999999999</cx:pt>
          <cx:pt idx="6647">206.03200000000001</cx:pt>
          <cx:pt idx="6648">205.386</cx:pt>
          <cx:pt idx="6649">205.071</cx:pt>
          <cx:pt idx="6650">205.18000000000001</cx:pt>
          <cx:pt idx="6651">204.601</cx:pt>
          <cx:pt idx="6652">205.93600000000001</cx:pt>
          <cx:pt idx="6653">204.45400000000001</cx:pt>
          <cx:pt idx="6654">204.428</cx:pt>
          <cx:pt idx="6655">204.64500000000001</cx:pt>
          <cx:pt idx="6656">204.696</cx:pt>
          <cx:pt idx="6657">204.52099999999999</cx:pt>
          <cx:pt idx="6658">200.79900000000001</cx:pt>
          <cx:pt idx="6659">200.56899999999999</cx:pt>
          <cx:pt idx="6660">206.27000000000001</cx:pt>
          <cx:pt idx="6661">202.71199999999999</cx:pt>
          <cx:pt idx="6662">203.95400000000001</cx:pt>
          <cx:pt idx="6663">206.839</cx:pt>
          <cx:pt idx="6664">203.47800000000001</cx:pt>
          <cx:pt idx="6665">194.95500000000001</cx:pt>
          <cx:pt idx="6666">218.15600000000001</cx:pt>
          <cx:pt idx="6667">215.90299999999999</cx:pt>
          <cx:pt idx="6668">217.50399999999999</cx:pt>
          <cx:pt idx="6669">216.905</cx:pt>
          <cx:pt idx="6670">215.87</cx:pt>
          <cx:pt idx="6671">213.89599999999999</cx:pt>
          <cx:pt idx="6672">214.37799999999999</cx:pt>
          <cx:pt idx="6673">215.38200000000001</cx:pt>
          <cx:pt idx="6674">216.50800000000001</cx:pt>
          <cx:pt idx="6675">214.98099999999999</cx:pt>
          <cx:pt idx="6676">212.584</cx:pt>
          <cx:pt idx="6677">213.91800000000001</cx:pt>
          <cx:pt idx="6678">212.47900000000001</cx:pt>
          <cx:pt idx="6679">213.19999999999999</cx:pt>
          <cx:pt idx="6680">213.077</cx:pt>
          <cx:pt idx="6681">215.304</cx:pt>
          <cx:pt idx="6682">214.62100000000001</cx:pt>
          <cx:pt idx="6683">213.91999999999999</cx:pt>
          <cx:pt idx="6684">212.76499999999999</cx:pt>
          <cx:pt idx="6685">211.75800000000001</cx:pt>
          <cx:pt idx="6686">228.542</cx:pt>
          <cx:pt idx="6687">231.81100000000001</cx:pt>
          <cx:pt idx="6688">226.53700000000001</cx:pt>
          <cx:pt idx="6689">228.95599999999999</cx:pt>
          <cx:pt idx="6690">225.60400000000001</cx:pt>
          <cx:pt idx="6691">226.56999999999999</cx:pt>
          <cx:pt idx="6692">226.14500000000001</cx:pt>
          <cx:pt idx="6693">222.74600000000001</cx:pt>
          <cx:pt idx="6694">222.86699999999999</cx:pt>
          <cx:pt idx="6695">223.184</cx:pt>
          <cx:pt idx="6696">224.869</cx:pt>
          <cx:pt idx="6697">222.637</cx:pt>
          <cx:pt idx="6698">224.29499999999999</cx:pt>
          <cx:pt idx="6699">223.42099999999999</cx:pt>
          <cx:pt idx="6700">222.94999999999999</cx:pt>
          <cx:pt idx="6701">222.05199999999999</cx:pt>
          <cx:pt idx="6702">221.739</cx:pt>
          <cx:pt idx="6703">219.09200000000001</cx:pt>
          <cx:pt idx="6704">220.49600000000001</cx:pt>
          <cx:pt idx="6705">234.815</cx:pt>
          <cx:pt idx="6706">227.34899999999999</cx:pt>
          <cx:pt idx="6707">227.02699999999999</cx:pt>
          <cx:pt idx="6708">228.17699999999999</cx:pt>
          <cx:pt idx="6709">229.40199999999999</cx:pt>
          <cx:pt idx="6710">227.95599999999999</cx:pt>
          <cx:pt idx="6711">225.876</cx:pt>
          <cx:pt idx="6712">226.27699999999999</cx:pt>
          <cx:pt idx="6713">228.11000000000001</cx:pt>
          <cx:pt idx="6714">227.24600000000001</cx:pt>
          <cx:pt idx="6715">225.613</cx:pt>
          <cx:pt idx="6716">227.08000000000001</cx:pt>
          <cx:pt idx="6717">226.405</cx:pt>
          <cx:pt idx="6718">225.149</cx:pt>
          <cx:pt idx="6719">225.69900000000001</cx:pt>
          <cx:pt idx="6720">226.86500000000001</cx:pt>
          <cx:pt idx="6721">227.196</cx:pt>
          <cx:pt idx="6722">224.00700000000001</cx:pt>
          <cx:pt idx="6723">222.84200000000001</cx:pt>
          <cx:pt idx="6724">236.43000000000001</cx:pt>
          <cx:pt idx="6725">234.15899999999999</cx:pt>
          <cx:pt idx="6726">234.27500000000001</cx:pt>
          <cx:pt idx="6727">231.97900000000001</cx:pt>
          <cx:pt idx="6728">232.32499999999999</cx:pt>
          <cx:pt idx="6729">232.47999999999999</cx:pt>
          <cx:pt idx="6730">231.27600000000001</cx:pt>
          <cx:pt idx="6731">230.53700000000001</cx:pt>
          <cx:pt idx="6732">229.99199999999999</cx:pt>
          <cx:pt idx="6733">233.49700000000001</cx:pt>
          <cx:pt idx="6734">234.94499999999999</cx:pt>
          <cx:pt idx="6735">230.39400000000001</cx:pt>
          <cx:pt idx="6736">229.65299999999999</cx:pt>
          <cx:pt idx="6737">229.328</cx:pt>
          <cx:pt idx="6738">230.78</cx:pt>
          <cx:pt idx="6739">239.31700000000001</cx:pt>
          <cx:pt idx="6740">228.262</cx:pt>
          <cx:pt idx="6741">228.37700000000001</cx:pt>
          <cx:pt idx="6742">227.89400000000001</cx:pt>
          <cx:pt idx="6743">193.70400000000001</cx:pt>
          <cx:pt idx="6744">193.613</cx:pt>
          <cx:pt idx="6745">200.363</cx:pt>
          <cx:pt idx="6746">193.69900000000001</cx:pt>
          <cx:pt idx="6747">196.26400000000001</cx:pt>
          <cx:pt idx="6748">201.18299999999999</cx:pt>
          <cx:pt idx="6749">191.286</cx:pt>
          <cx:pt idx="6750">190.40600000000001</cx:pt>
          <cx:pt idx="6751">192.07400000000001</cx:pt>
          <cx:pt idx="6752">194.84299999999999</cx:pt>
          <cx:pt idx="6753">193.47300000000001</cx:pt>
          <cx:pt idx="6754">190.47300000000001</cx:pt>
          <cx:pt idx="6755">190.68299999999999</cx:pt>
          <cx:pt idx="6756">190.625</cx:pt>
          <cx:pt idx="6757">209.244</cx:pt>
          <cx:pt idx="6758">215.654</cx:pt>
          <cx:pt idx="6759">211.33799999999999</cx:pt>
          <cx:pt idx="6760">204.929</cx:pt>
          <cx:pt idx="6761">205.03299999999999</cx:pt>
          <cx:pt idx="6762">206.29400000000001</cx:pt>
          <cx:pt idx="6763">203.72499999999999</cx:pt>
          <cx:pt idx="6764">208.714</cx:pt>
          <cx:pt idx="6765">205.321</cx:pt>
          <cx:pt idx="6766">206.535</cx:pt>
          <cx:pt idx="6767">204.65000000000001</cx:pt>
          <cx:pt idx="6768">202.78</cx:pt>
          <cx:pt idx="6769">207.31200000000001</cx:pt>
          <cx:pt idx="6770">204.09100000000001</cx:pt>
          <cx:pt idx="6771">203.23400000000001</cx:pt>
          <cx:pt idx="6772">202.30099999999999</cx:pt>
          <cx:pt idx="6773">202.73400000000001</cx:pt>
          <cx:pt idx="6774">201.93600000000001</cx:pt>
          <cx:pt idx="6775">202.31899999999999</cx:pt>
          <cx:pt idx="6776">201.56700000000001</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Sagona Book" panose="02020404030301010803"/>
              </a:rPr>
              <a:t>FASTEST LAP SPEED</a:t>
            </a:r>
          </a:p>
        </cx:rich>
      </cx:tx>
    </cx:title>
    <cx:plotArea>
      <cx:plotAreaRegion>
        <cx:series layoutId="clusteredColumn" uniqueId="{EA5FED54-0FAB-4843-B2BD-E24AFE3EB012}">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1197"/>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cs:chartArea>
  <cs:dataLabel>
    <cs:lnRef idx="0"/>
    <cs:fillRef idx="0"/>
    <cs:effectRef idx="0"/>
    <cs:fontRef idx="minor">
      <a:schemeClr val="dk1"/>
    </cs:fontRef>
    <cs:defRPr sz="1197"/>
  </cs:dataLabel>
  <cs:dataLabelCallout>
    <cs:lnRef idx="0"/>
    <cs:fillRef idx="0"/>
    <cs:effectRef idx="0"/>
    <cs:fontRef idx="minor">
      <a:schemeClr val="lt1"/>
    </cs:fontRef>
    <cs:spPr>
      <a:solidFill>
        <a:schemeClr val="dk1">
          <a:lumMod val="65000"/>
          <a:lumOff val="35000"/>
          <a:alpha val="75000"/>
        </a:schemeClr>
      </a:solidFill>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1197"/>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22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1197"/>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1197"/>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509919-36B5-4162-8899-417A9F93473B}" type="doc">
      <dgm:prSet loTypeId="urn:microsoft.com/office/officeart/2016/7/layout/LinearBlockProcessNumbered#1" loCatId="process" qsTypeId="urn:microsoft.com/office/officeart/2005/8/quickstyle/simple2" qsCatId="simple" csTypeId="urn:microsoft.com/office/officeart/2005/8/colors/accent0_3" csCatId="mainScheme" phldr="1"/>
      <dgm:spPr/>
      <dgm:t>
        <a:bodyPr/>
        <a:lstStyle/>
        <a:p>
          <a:endParaRPr lang="en-US"/>
        </a:p>
      </dgm:t>
    </dgm:pt>
    <dgm:pt modelId="{B2B879BD-3840-400C-92BD-B2C2383358D7}">
      <dgm:prSet/>
      <dgm:spPr/>
      <dgm:t>
        <a:bodyPr/>
        <a:lstStyle/>
        <a:p>
          <a:r>
            <a:rPr lang="en-US" dirty="0"/>
            <a:t>QUERIES SOLVED </a:t>
          </a:r>
          <a:r>
            <a:rPr lang="en-US" baseline="0" dirty="0"/>
            <a:t> IN SQL </a:t>
          </a:r>
          <a:endParaRPr lang="en-US" dirty="0"/>
        </a:p>
      </dgm:t>
    </dgm:pt>
    <dgm:pt modelId="{09440D86-F3E6-4A3C-9E78-1AFC56348641}" type="parTrans" cxnId="{42CDCACA-F394-4044-BBF6-522A0005ABCB}">
      <dgm:prSet/>
      <dgm:spPr/>
      <dgm:t>
        <a:bodyPr/>
        <a:lstStyle/>
        <a:p>
          <a:endParaRPr lang="en-US"/>
        </a:p>
      </dgm:t>
    </dgm:pt>
    <dgm:pt modelId="{FBAA44FF-54DE-45C8-9FAC-512C40277233}" type="sibTrans" cxnId="{42CDCACA-F394-4044-BBF6-522A0005ABCB}">
      <dgm:prSet phldrT="02" phldr="0"/>
      <dgm:spPr/>
      <dgm:t>
        <a:bodyPr/>
        <a:lstStyle/>
        <a:p>
          <a:r>
            <a:rPr lang="en-US"/>
            <a:t>02</a:t>
          </a:r>
          <a:endParaRPr lang="en-US" dirty="0"/>
        </a:p>
      </dgm:t>
    </dgm:pt>
    <dgm:pt modelId="{CA9D674E-4FF1-45DC-82E4-0B2DB6A5363F}">
      <dgm:prSet/>
      <dgm:spPr/>
      <dgm:t>
        <a:bodyPr/>
        <a:lstStyle/>
        <a:p>
          <a:r>
            <a:rPr lang="en-US" dirty="0"/>
            <a:t>DATA VISUALIZATION IN POWER BI</a:t>
          </a:r>
        </a:p>
      </dgm:t>
    </dgm:pt>
    <dgm:pt modelId="{F1F10F9B-925A-4787-9D00-91106497A02E}" type="parTrans" cxnId="{C5BD0B3A-2D82-4EC1-9975-05076C4418DA}">
      <dgm:prSet/>
      <dgm:spPr/>
      <dgm:t>
        <a:bodyPr/>
        <a:lstStyle/>
        <a:p>
          <a:endParaRPr lang="en-US"/>
        </a:p>
      </dgm:t>
    </dgm:pt>
    <dgm:pt modelId="{196DA4DC-9DD2-4A39-8A3A-D367BFE5A8BA}" type="sibTrans" cxnId="{C5BD0B3A-2D82-4EC1-9975-05076C4418DA}">
      <dgm:prSet phldrT="03" phldr="0"/>
      <dgm:spPr/>
      <dgm:t>
        <a:bodyPr/>
        <a:lstStyle/>
        <a:p>
          <a:r>
            <a:rPr lang="en-US"/>
            <a:t>03</a:t>
          </a:r>
          <a:endParaRPr lang="en-US" dirty="0"/>
        </a:p>
      </dgm:t>
    </dgm:pt>
    <dgm:pt modelId="{AAF9DEE3-8444-4CA1-8BC2-D834D3ED6C74}">
      <dgm:prSet/>
      <dgm:spPr/>
      <dgm:t>
        <a:bodyPr/>
        <a:lstStyle/>
        <a:p>
          <a:r>
            <a:rPr lang="en-US" dirty="0"/>
            <a:t>DATA</a:t>
          </a:r>
          <a:r>
            <a:rPr lang="en-US" baseline="0" dirty="0"/>
            <a:t> STORAGE AND  STATISTICS IN EXCEL</a:t>
          </a:r>
        </a:p>
      </dgm:t>
    </dgm:pt>
    <dgm:pt modelId="{23210C7F-6847-491E-BE1F-A79529AF2B8B}" type="sibTrans" cxnId="{0A7DA706-17DD-412A-8BE0-4F6529274E66}">
      <dgm:prSet phldrT="01" phldr="0"/>
      <dgm:spPr/>
      <dgm:t>
        <a:bodyPr/>
        <a:lstStyle/>
        <a:p>
          <a:r>
            <a:rPr lang="en-US"/>
            <a:t>01</a:t>
          </a:r>
          <a:endParaRPr lang="en-US" dirty="0"/>
        </a:p>
      </dgm:t>
    </dgm:pt>
    <dgm:pt modelId="{205BDF49-153E-4CE8-8402-E23704595764}" type="parTrans" cxnId="{0A7DA706-17DD-412A-8BE0-4F6529274E66}">
      <dgm:prSet/>
      <dgm:spPr/>
      <dgm:t>
        <a:bodyPr/>
        <a:lstStyle/>
        <a:p>
          <a:endParaRPr lang="en-US"/>
        </a:p>
      </dgm:t>
    </dgm:pt>
    <dgm:pt modelId="{09F899AB-70CA-46DA-8F8C-58514A9FEF67}" type="pres">
      <dgm:prSet presAssocID="{15509919-36B5-4162-8899-417A9F93473B}" presName="Name0" presStyleCnt="0">
        <dgm:presLayoutVars>
          <dgm:animLvl val="lvl"/>
          <dgm:resizeHandles val="exact"/>
        </dgm:presLayoutVars>
      </dgm:prSet>
      <dgm:spPr/>
    </dgm:pt>
    <dgm:pt modelId="{9E708B2C-9056-43B8-820C-8D4D2D591614}" type="pres">
      <dgm:prSet presAssocID="{AAF9DEE3-8444-4CA1-8BC2-D834D3ED6C74}" presName="compositeNode" presStyleCnt="0">
        <dgm:presLayoutVars>
          <dgm:bulletEnabled val="1"/>
        </dgm:presLayoutVars>
      </dgm:prSet>
      <dgm:spPr/>
    </dgm:pt>
    <dgm:pt modelId="{F4992080-7D4E-4F2B-B608-170DDBB6006A}" type="pres">
      <dgm:prSet presAssocID="{AAF9DEE3-8444-4CA1-8BC2-D834D3ED6C74}" presName="bgRect" presStyleLbl="alignNode1" presStyleIdx="0" presStyleCnt="3" custLinFactNeighborX="-25" custLinFactNeighborY="528"/>
      <dgm:spPr/>
    </dgm:pt>
    <dgm:pt modelId="{15536E38-36FE-4A51-B620-2715BFAD5475}" type="pres">
      <dgm:prSet presAssocID="{23210C7F-6847-491E-BE1F-A79529AF2B8B}" presName="sibTransNodeRect" presStyleLbl="alignNode1" presStyleIdx="0" presStyleCnt="3">
        <dgm:presLayoutVars>
          <dgm:chMax val="0"/>
          <dgm:bulletEnabled val="1"/>
        </dgm:presLayoutVars>
      </dgm:prSet>
      <dgm:spPr/>
    </dgm:pt>
    <dgm:pt modelId="{B158057C-23C1-45AE-9273-5935A8F6104B}" type="pres">
      <dgm:prSet presAssocID="{AAF9DEE3-8444-4CA1-8BC2-D834D3ED6C74}" presName="nodeRect" presStyleLbl="alignNode1" presStyleIdx="0" presStyleCnt="3">
        <dgm:presLayoutVars>
          <dgm:bulletEnabled val="1"/>
        </dgm:presLayoutVars>
      </dgm:prSet>
      <dgm:spPr/>
    </dgm:pt>
    <dgm:pt modelId="{5D52B8B6-958E-480C-9455-911A104C8C73}" type="pres">
      <dgm:prSet presAssocID="{23210C7F-6847-491E-BE1F-A79529AF2B8B}" presName="sibTrans" presStyleCnt="0"/>
      <dgm:spPr/>
    </dgm:pt>
    <dgm:pt modelId="{070CFBFA-AE62-406D-B2E3-4A871FE3EC95}" type="pres">
      <dgm:prSet presAssocID="{B2B879BD-3840-400C-92BD-B2C2383358D7}" presName="compositeNode" presStyleCnt="0">
        <dgm:presLayoutVars>
          <dgm:bulletEnabled val="1"/>
        </dgm:presLayoutVars>
      </dgm:prSet>
      <dgm:spPr/>
    </dgm:pt>
    <dgm:pt modelId="{89A9B4CF-6439-46B1-B6A9-1D6CD5034774}" type="pres">
      <dgm:prSet presAssocID="{B2B879BD-3840-400C-92BD-B2C2383358D7}" presName="bgRect" presStyleLbl="alignNode1" presStyleIdx="1" presStyleCnt="3"/>
      <dgm:spPr/>
    </dgm:pt>
    <dgm:pt modelId="{379B8CE4-8135-4F2C-A5A0-E55EBE328E9A}" type="pres">
      <dgm:prSet presAssocID="{FBAA44FF-54DE-45C8-9FAC-512C40277233}" presName="sibTransNodeRect" presStyleLbl="alignNode1" presStyleIdx="1" presStyleCnt="3">
        <dgm:presLayoutVars>
          <dgm:chMax val="0"/>
          <dgm:bulletEnabled val="1"/>
        </dgm:presLayoutVars>
      </dgm:prSet>
      <dgm:spPr/>
    </dgm:pt>
    <dgm:pt modelId="{9F2B2B99-E41C-48B6-9241-186B3896CDB2}" type="pres">
      <dgm:prSet presAssocID="{B2B879BD-3840-400C-92BD-B2C2383358D7}" presName="nodeRect" presStyleLbl="alignNode1" presStyleIdx="1" presStyleCnt="3">
        <dgm:presLayoutVars>
          <dgm:bulletEnabled val="1"/>
        </dgm:presLayoutVars>
      </dgm:prSet>
      <dgm:spPr/>
    </dgm:pt>
    <dgm:pt modelId="{88CC7DDE-DA0F-42A6-8406-A11161BD6BA9}" type="pres">
      <dgm:prSet presAssocID="{FBAA44FF-54DE-45C8-9FAC-512C40277233}" presName="sibTrans" presStyleCnt="0"/>
      <dgm:spPr/>
    </dgm:pt>
    <dgm:pt modelId="{4C550E1C-ACB2-4A5D-BD4A-3D5D60E405E6}" type="pres">
      <dgm:prSet presAssocID="{CA9D674E-4FF1-45DC-82E4-0B2DB6A5363F}" presName="compositeNode" presStyleCnt="0">
        <dgm:presLayoutVars>
          <dgm:bulletEnabled val="1"/>
        </dgm:presLayoutVars>
      </dgm:prSet>
      <dgm:spPr/>
    </dgm:pt>
    <dgm:pt modelId="{0802B4A8-7224-4B0A-95B7-D17AEB2B2AFF}" type="pres">
      <dgm:prSet presAssocID="{CA9D674E-4FF1-45DC-82E4-0B2DB6A5363F}" presName="bgRect" presStyleLbl="alignNode1" presStyleIdx="2" presStyleCnt="3" custLinFactNeighborX="309"/>
      <dgm:spPr/>
    </dgm:pt>
    <dgm:pt modelId="{68AC9669-DC11-473A-AA2E-579A44E78C37}" type="pres">
      <dgm:prSet presAssocID="{196DA4DC-9DD2-4A39-8A3A-D367BFE5A8BA}" presName="sibTransNodeRect" presStyleLbl="alignNode1" presStyleIdx="2" presStyleCnt="3">
        <dgm:presLayoutVars>
          <dgm:chMax val="0"/>
          <dgm:bulletEnabled val="1"/>
        </dgm:presLayoutVars>
      </dgm:prSet>
      <dgm:spPr/>
    </dgm:pt>
    <dgm:pt modelId="{D085015A-41AF-4EFA-A104-4FD73B2362F0}" type="pres">
      <dgm:prSet presAssocID="{CA9D674E-4FF1-45DC-82E4-0B2DB6A5363F}" presName="nodeRect" presStyleLbl="alignNode1" presStyleIdx="2" presStyleCnt="3">
        <dgm:presLayoutVars>
          <dgm:bulletEnabled val="1"/>
        </dgm:presLayoutVars>
      </dgm:prSet>
      <dgm:spPr/>
    </dgm:pt>
  </dgm:ptLst>
  <dgm:cxnLst>
    <dgm:cxn modelId="{0A7DA706-17DD-412A-8BE0-4F6529274E66}" srcId="{15509919-36B5-4162-8899-417A9F93473B}" destId="{AAF9DEE3-8444-4CA1-8BC2-D834D3ED6C74}" srcOrd="0" destOrd="0" parTransId="{205BDF49-153E-4CE8-8402-E23704595764}" sibTransId="{23210C7F-6847-491E-BE1F-A79529AF2B8B}"/>
    <dgm:cxn modelId="{109C0B15-B806-4127-A7EA-6F2FD85C2B5C}" type="presOf" srcId="{AAF9DEE3-8444-4CA1-8BC2-D834D3ED6C74}" destId="{B158057C-23C1-45AE-9273-5935A8F6104B}" srcOrd="1" destOrd="0" presId="urn:microsoft.com/office/officeart/2016/7/layout/LinearBlockProcessNumbered#1"/>
    <dgm:cxn modelId="{284ED317-FBD3-4318-9DC1-43DD0A7A84DA}" type="presOf" srcId="{CA9D674E-4FF1-45DC-82E4-0B2DB6A5363F}" destId="{D085015A-41AF-4EFA-A104-4FD73B2362F0}" srcOrd="1" destOrd="0" presId="urn:microsoft.com/office/officeart/2016/7/layout/LinearBlockProcessNumbered#1"/>
    <dgm:cxn modelId="{28938E20-006F-438A-BC3B-539C09A41AF8}" type="presOf" srcId="{23210C7F-6847-491E-BE1F-A79529AF2B8B}" destId="{15536E38-36FE-4A51-B620-2715BFAD5475}" srcOrd="0" destOrd="0" presId="urn:microsoft.com/office/officeart/2016/7/layout/LinearBlockProcessNumbered#1"/>
    <dgm:cxn modelId="{9519B82E-A537-470B-AA27-A5E33C934F3E}" type="presOf" srcId="{196DA4DC-9DD2-4A39-8A3A-D367BFE5A8BA}" destId="{68AC9669-DC11-473A-AA2E-579A44E78C37}" srcOrd="0" destOrd="0" presId="urn:microsoft.com/office/officeart/2016/7/layout/LinearBlockProcessNumbered#1"/>
    <dgm:cxn modelId="{E774C62E-62A2-478F-B2D4-49AC51F9A4FC}" type="presOf" srcId="{FBAA44FF-54DE-45C8-9FAC-512C40277233}" destId="{379B8CE4-8135-4F2C-A5A0-E55EBE328E9A}" srcOrd="0" destOrd="0" presId="urn:microsoft.com/office/officeart/2016/7/layout/LinearBlockProcessNumbered#1"/>
    <dgm:cxn modelId="{C5BD0B3A-2D82-4EC1-9975-05076C4418DA}" srcId="{15509919-36B5-4162-8899-417A9F93473B}" destId="{CA9D674E-4FF1-45DC-82E4-0B2DB6A5363F}" srcOrd="2" destOrd="0" parTransId="{F1F10F9B-925A-4787-9D00-91106497A02E}" sibTransId="{196DA4DC-9DD2-4A39-8A3A-D367BFE5A8BA}"/>
    <dgm:cxn modelId="{6E5EF465-680F-4962-87CA-2B44BA61BBF3}" type="presOf" srcId="{AAF9DEE3-8444-4CA1-8BC2-D834D3ED6C74}" destId="{F4992080-7D4E-4F2B-B608-170DDBB6006A}" srcOrd="0" destOrd="0" presId="urn:microsoft.com/office/officeart/2016/7/layout/LinearBlockProcessNumbered#1"/>
    <dgm:cxn modelId="{BE05FF76-48E4-476C-9495-A13A63321F9B}" type="presOf" srcId="{B2B879BD-3840-400C-92BD-B2C2383358D7}" destId="{89A9B4CF-6439-46B1-B6A9-1D6CD5034774}" srcOrd="0" destOrd="0" presId="urn:microsoft.com/office/officeart/2016/7/layout/LinearBlockProcessNumbered#1"/>
    <dgm:cxn modelId="{AEC6D081-73F8-41AD-9101-B43295B68E14}" type="presOf" srcId="{CA9D674E-4FF1-45DC-82E4-0B2DB6A5363F}" destId="{0802B4A8-7224-4B0A-95B7-D17AEB2B2AFF}" srcOrd="0" destOrd="0" presId="urn:microsoft.com/office/officeart/2016/7/layout/LinearBlockProcessNumbered#1"/>
    <dgm:cxn modelId="{840BB0C7-181A-4BA4-9324-C35937B4BA77}" type="presOf" srcId="{15509919-36B5-4162-8899-417A9F93473B}" destId="{09F899AB-70CA-46DA-8F8C-58514A9FEF67}" srcOrd="0" destOrd="0" presId="urn:microsoft.com/office/officeart/2016/7/layout/LinearBlockProcessNumbered#1"/>
    <dgm:cxn modelId="{42CDCACA-F394-4044-BBF6-522A0005ABCB}" srcId="{15509919-36B5-4162-8899-417A9F93473B}" destId="{B2B879BD-3840-400C-92BD-B2C2383358D7}" srcOrd="1" destOrd="0" parTransId="{09440D86-F3E6-4A3C-9E78-1AFC56348641}" sibTransId="{FBAA44FF-54DE-45C8-9FAC-512C40277233}"/>
    <dgm:cxn modelId="{6AB3E3E3-CAC3-4821-AAD0-21289FC8AF3F}" type="presOf" srcId="{B2B879BD-3840-400C-92BD-B2C2383358D7}" destId="{9F2B2B99-E41C-48B6-9241-186B3896CDB2}" srcOrd="1" destOrd="0" presId="urn:microsoft.com/office/officeart/2016/7/layout/LinearBlockProcessNumbered#1"/>
    <dgm:cxn modelId="{90D3E440-E32E-4616-A794-C357B58C725C}" type="presParOf" srcId="{09F899AB-70CA-46DA-8F8C-58514A9FEF67}" destId="{9E708B2C-9056-43B8-820C-8D4D2D591614}" srcOrd="0" destOrd="0" presId="urn:microsoft.com/office/officeart/2016/7/layout/LinearBlockProcessNumbered#1"/>
    <dgm:cxn modelId="{94905F72-0547-4876-85BD-1CE201853F0E}" type="presParOf" srcId="{9E708B2C-9056-43B8-820C-8D4D2D591614}" destId="{F4992080-7D4E-4F2B-B608-170DDBB6006A}" srcOrd="0" destOrd="0" presId="urn:microsoft.com/office/officeart/2016/7/layout/LinearBlockProcessNumbered#1"/>
    <dgm:cxn modelId="{32F232D9-C82F-455D-A4CB-8A6F950974CB}" type="presParOf" srcId="{9E708B2C-9056-43B8-820C-8D4D2D591614}" destId="{15536E38-36FE-4A51-B620-2715BFAD5475}" srcOrd="1" destOrd="0" presId="urn:microsoft.com/office/officeart/2016/7/layout/LinearBlockProcessNumbered#1"/>
    <dgm:cxn modelId="{E1630E94-0972-452E-A256-8FE168492E2F}" type="presParOf" srcId="{9E708B2C-9056-43B8-820C-8D4D2D591614}" destId="{B158057C-23C1-45AE-9273-5935A8F6104B}" srcOrd="2" destOrd="0" presId="urn:microsoft.com/office/officeart/2016/7/layout/LinearBlockProcessNumbered#1"/>
    <dgm:cxn modelId="{3D53040A-6114-439D-91AE-A92823686B42}" type="presParOf" srcId="{09F899AB-70CA-46DA-8F8C-58514A9FEF67}" destId="{5D52B8B6-958E-480C-9455-911A104C8C73}" srcOrd="1" destOrd="0" presId="urn:microsoft.com/office/officeart/2016/7/layout/LinearBlockProcessNumbered#1"/>
    <dgm:cxn modelId="{71CD1E60-9941-432A-AAD3-6BEE9759C7CA}" type="presParOf" srcId="{09F899AB-70CA-46DA-8F8C-58514A9FEF67}" destId="{070CFBFA-AE62-406D-B2E3-4A871FE3EC95}" srcOrd="2" destOrd="0" presId="urn:microsoft.com/office/officeart/2016/7/layout/LinearBlockProcessNumbered#1"/>
    <dgm:cxn modelId="{E24E5F24-B05D-485A-B1E3-F029361EAC2F}" type="presParOf" srcId="{070CFBFA-AE62-406D-B2E3-4A871FE3EC95}" destId="{89A9B4CF-6439-46B1-B6A9-1D6CD5034774}" srcOrd="0" destOrd="0" presId="urn:microsoft.com/office/officeart/2016/7/layout/LinearBlockProcessNumbered#1"/>
    <dgm:cxn modelId="{B1A2A29E-FBA6-4188-BE73-D4752962B995}" type="presParOf" srcId="{070CFBFA-AE62-406D-B2E3-4A871FE3EC95}" destId="{379B8CE4-8135-4F2C-A5A0-E55EBE328E9A}" srcOrd="1" destOrd="0" presId="urn:microsoft.com/office/officeart/2016/7/layout/LinearBlockProcessNumbered#1"/>
    <dgm:cxn modelId="{F07F5881-E747-4C57-B3A8-80D81CA9E653}" type="presParOf" srcId="{070CFBFA-AE62-406D-B2E3-4A871FE3EC95}" destId="{9F2B2B99-E41C-48B6-9241-186B3896CDB2}" srcOrd="2" destOrd="0" presId="urn:microsoft.com/office/officeart/2016/7/layout/LinearBlockProcessNumbered#1"/>
    <dgm:cxn modelId="{CFE97617-C516-4DC5-9F9C-80DAA0EDE08F}" type="presParOf" srcId="{09F899AB-70CA-46DA-8F8C-58514A9FEF67}" destId="{88CC7DDE-DA0F-42A6-8406-A11161BD6BA9}" srcOrd="3" destOrd="0" presId="urn:microsoft.com/office/officeart/2016/7/layout/LinearBlockProcessNumbered#1"/>
    <dgm:cxn modelId="{B7A23FED-2302-47D8-8E80-C7B4D99F0301}" type="presParOf" srcId="{09F899AB-70CA-46DA-8F8C-58514A9FEF67}" destId="{4C550E1C-ACB2-4A5D-BD4A-3D5D60E405E6}" srcOrd="4" destOrd="0" presId="urn:microsoft.com/office/officeart/2016/7/layout/LinearBlockProcessNumbered#1"/>
    <dgm:cxn modelId="{B9E766C8-B1F9-4299-93D9-C5605EEE5998}" type="presParOf" srcId="{4C550E1C-ACB2-4A5D-BD4A-3D5D60E405E6}" destId="{0802B4A8-7224-4B0A-95B7-D17AEB2B2AFF}" srcOrd="0" destOrd="0" presId="urn:microsoft.com/office/officeart/2016/7/layout/LinearBlockProcessNumbered#1"/>
    <dgm:cxn modelId="{DDDBCEBE-059F-40AD-A1D1-8D888A5BCC15}" type="presParOf" srcId="{4C550E1C-ACB2-4A5D-BD4A-3D5D60E405E6}" destId="{68AC9669-DC11-473A-AA2E-579A44E78C37}" srcOrd="1" destOrd="0" presId="urn:microsoft.com/office/officeart/2016/7/layout/LinearBlockProcessNumbered#1"/>
    <dgm:cxn modelId="{90FC101C-CCF0-411F-ABB9-797553DF6D08}" type="presParOf" srcId="{4C550E1C-ACB2-4A5D-BD4A-3D5D60E405E6}" destId="{D085015A-41AF-4EFA-A104-4FD73B2362F0}" srcOrd="2" destOrd="0" presId="urn:microsoft.com/office/officeart/2016/7/layout/LinearBlock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2080-7D4E-4F2B-B608-170DDBB6006A}">
      <dsp:nvSpPr>
        <dsp:cNvPr id="0" name=""/>
        <dsp:cNvSpPr/>
      </dsp:nvSpPr>
      <dsp:spPr>
        <a:xfrm>
          <a:off x="0"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66800">
            <a:lnSpc>
              <a:spcPct val="90000"/>
            </a:lnSpc>
            <a:spcBef>
              <a:spcPct val="0"/>
            </a:spcBef>
            <a:spcAft>
              <a:spcPct val="35000"/>
            </a:spcAft>
            <a:buNone/>
          </a:pPr>
          <a:r>
            <a:rPr lang="en-US" sz="2400" kern="1200" dirty="0"/>
            <a:t>DATA</a:t>
          </a:r>
          <a:r>
            <a:rPr lang="en-US" sz="2400" kern="1200" baseline="0" dirty="0"/>
            <a:t> STORAGE AND  STATISTICS IN EXCEL</a:t>
          </a:r>
        </a:p>
      </dsp:txBody>
      <dsp:txXfrm>
        <a:off x="0" y="1490244"/>
        <a:ext cx="3182540" cy="2235367"/>
      </dsp:txXfrm>
    </dsp:sp>
    <dsp:sp modelId="{15536E38-36FE-4A51-B620-2715BFAD5475}">
      <dsp:nvSpPr>
        <dsp:cNvPr id="0" name=""/>
        <dsp:cNvSpPr/>
      </dsp:nvSpPr>
      <dsp:spPr>
        <a:xfrm>
          <a:off x="785"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785" y="0"/>
        <a:ext cx="3182540" cy="1490244"/>
      </dsp:txXfrm>
    </dsp:sp>
    <dsp:sp modelId="{89A9B4CF-6439-46B1-B6A9-1D6CD5034774}">
      <dsp:nvSpPr>
        <dsp:cNvPr id="0" name=""/>
        <dsp:cNvSpPr/>
      </dsp:nvSpPr>
      <dsp:spPr>
        <a:xfrm>
          <a:off x="3437929"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66800">
            <a:lnSpc>
              <a:spcPct val="90000"/>
            </a:lnSpc>
            <a:spcBef>
              <a:spcPct val="0"/>
            </a:spcBef>
            <a:spcAft>
              <a:spcPct val="35000"/>
            </a:spcAft>
            <a:buNone/>
          </a:pPr>
          <a:r>
            <a:rPr lang="en-US" sz="2400" kern="1200" dirty="0"/>
            <a:t>QUERIES SOLVED </a:t>
          </a:r>
          <a:r>
            <a:rPr lang="en-US" sz="2400" kern="1200" baseline="0" dirty="0"/>
            <a:t> IN SQL </a:t>
          </a:r>
          <a:endParaRPr lang="en-US" sz="2400" kern="1200" dirty="0"/>
        </a:p>
      </dsp:txBody>
      <dsp:txXfrm>
        <a:off x="3437929" y="1490244"/>
        <a:ext cx="3182540" cy="2235367"/>
      </dsp:txXfrm>
    </dsp:sp>
    <dsp:sp modelId="{379B8CE4-8135-4F2C-A5A0-E55EBE328E9A}">
      <dsp:nvSpPr>
        <dsp:cNvPr id="0" name=""/>
        <dsp:cNvSpPr/>
      </dsp:nvSpPr>
      <dsp:spPr>
        <a:xfrm>
          <a:off x="3437929"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437929" y="0"/>
        <a:ext cx="3182540" cy="1490244"/>
      </dsp:txXfrm>
    </dsp:sp>
    <dsp:sp modelId="{0802B4A8-7224-4B0A-95B7-D17AEB2B2AFF}">
      <dsp:nvSpPr>
        <dsp:cNvPr id="0" name=""/>
        <dsp:cNvSpPr/>
      </dsp:nvSpPr>
      <dsp:spPr>
        <a:xfrm>
          <a:off x="6875859" y="0"/>
          <a:ext cx="3182540" cy="372561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066800">
            <a:lnSpc>
              <a:spcPct val="90000"/>
            </a:lnSpc>
            <a:spcBef>
              <a:spcPct val="0"/>
            </a:spcBef>
            <a:spcAft>
              <a:spcPct val="35000"/>
            </a:spcAft>
            <a:buNone/>
          </a:pPr>
          <a:r>
            <a:rPr lang="en-US" sz="2400" kern="1200" dirty="0"/>
            <a:t>DATA VISUALIZATION IN POWER BI</a:t>
          </a:r>
        </a:p>
      </dsp:txBody>
      <dsp:txXfrm>
        <a:off x="6875859" y="1490244"/>
        <a:ext cx="3182540" cy="2235367"/>
      </dsp:txXfrm>
    </dsp:sp>
    <dsp:sp modelId="{68AC9669-DC11-473A-AA2E-579A44E78C37}">
      <dsp:nvSpPr>
        <dsp:cNvPr id="0" name=""/>
        <dsp:cNvSpPr/>
      </dsp:nvSpPr>
      <dsp:spPr>
        <a:xfrm>
          <a:off x="6875073" y="0"/>
          <a:ext cx="3182540" cy="1490244"/>
        </a:xfrm>
        <a:prstGeom prst="rect">
          <a:avLst/>
        </a:prstGeom>
        <a:noFill/>
        <a:ln w="12700"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endParaRPr lang="en-US" sz="6600" kern="1200" dirty="0"/>
        </a:p>
      </dsp:txBody>
      <dsp:txXfrm>
        <a:off x="6875073" y="0"/>
        <a:ext cx="3182540" cy="149024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1">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97D4F0E7-A380-4E8A-A5E6-02A2C57BE889}">
          <dgm:prSet phldrT="1"/>
          <dgm:t>
            <a:bodyPr/>
            <a:lstStyle/>
            <a:p>
              <a:r>
                <a:t>01</a:t>
              </a:r>
            </a:p>
          </dgm:t>
        </dgm:pt>
        <dgm:pt modelId="201" type="sibTrans" cxnId="{5712BDC4-329B-45B2-9194-A148ABB6560A}">
          <dgm:prSet phldrT="2"/>
          <dgm:t>
            <a:bodyPr/>
            <a:lstStyle/>
            <a:p>
              <a:r>
                <a:t>02</a:t>
              </a:r>
            </a:p>
          </dgm:t>
        </dgm:pt>
        <dgm:pt modelId="301" type="sibTrans" cxnId="{8984278A-33F0-4B08-ABC0-F48449CE37F3}">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7/8/2024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7/8/2024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7/8/2024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7/8/2024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7/8/2024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4/relationships/chartEx" Target="../charts/chartEx1.xml"/><Relationship Id="rId1" Type="http://schemas.openxmlformats.org/officeDocument/2006/relationships/slideLayout" Target="../slideLayouts/slideLayout8.xml"/><Relationship Id="rId5" Type="http://schemas.openxmlformats.org/officeDocument/2006/relationships/image" Target="../media/image54.png"/><Relationship Id="rId4" Type="http://schemas.microsoft.com/office/2014/relationships/chartEx" Target="../charts/chartEx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4/relationships/chartEx" Target="../charts/chartEx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SQL PRESENTATION</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fontScale="85000" lnSpcReduction="20000"/>
          </a:bodyPr>
          <a:lstStyle/>
          <a:p>
            <a:r>
              <a:rPr lang="en-US" dirty="0">
                <a:solidFill>
                  <a:schemeClr val="tx1"/>
                </a:solidFill>
              </a:rPr>
              <a:t>BY : CHAHAK NIGAM</a:t>
            </a:r>
          </a:p>
          <a:p>
            <a:r>
              <a:rPr lang="en-US" dirty="0">
                <a:solidFill>
                  <a:schemeClr val="tx1"/>
                </a:solidFill>
              </a:rPr>
              <a:t>SUBMITTED TO :DR. ASHISH SIR</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8FE27-6812-9719-8583-F7A331ECEA9E}"/>
              </a:ext>
            </a:extLst>
          </p:cNvPr>
          <p:cNvPicPr>
            <a:picLocks noChangeAspect="1"/>
          </p:cNvPicPr>
          <p:nvPr/>
        </p:nvPicPr>
        <p:blipFill>
          <a:blip r:embed="rId2"/>
          <a:stretch>
            <a:fillRect/>
          </a:stretch>
        </p:blipFill>
        <p:spPr>
          <a:xfrm>
            <a:off x="1641987" y="1029941"/>
            <a:ext cx="9193161" cy="4629978"/>
          </a:xfrm>
          <a:prstGeom prst="rect">
            <a:avLst/>
          </a:prstGeom>
        </p:spPr>
      </p:pic>
    </p:spTree>
    <p:extLst>
      <p:ext uri="{BB962C8B-B14F-4D97-AF65-F5344CB8AC3E}">
        <p14:creationId xmlns:p14="http://schemas.microsoft.com/office/powerpoint/2010/main" val="1324632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CEB621-8F99-2BA7-48BB-3557F7127795}"/>
              </a:ext>
            </a:extLst>
          </p:cNvPr>
          <p:cNvSpPr/>
          <p:nvPr/>
        </p:nvSpPr>
        <p:spPr>
          <a:xfrm>
            <a:off x="1356852" y="1730477"/>
            <a:ext cx="9478296" cy="312665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b="1" dirty="0">
                <a:latin typeface="Cambria" panose="02040503050406030204" pitchFamily="18" charset="0"/>
                <a:ea typeface="Cambria" panose="02040503050406030204" pitchFamily="18" charset="0"/>
              </a:rPr>
              <a:t>BUSINESS QUESTIONS AND INSIGHTS</a:t>
            </a:r>
          </a:p>
        </p:txBody>
      </p:sp>
    </p:spTree>
    <p:extLst>
      <p:ext uri="{BB962C8B-B14F-4D97-AF65-F5344CB8AC3E}">
        <p14:creationId xmlns:p14="http://schemas.microsoft.com/office/powerpoint/2010/main" val="3340890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77F98054-7F05-CF2C-C609-95765EEDBDFB}"/>
              </a:ext>
            </a:extLst>
          </p:cNvPr>
          <p:cNvPicPr>
            <a:picLocks noGrp="1" noChangeAspect="1"/>
          </p:cNvPicPr>
          <p:nvPr>
            <p:ph type="pic" idx="1"/>
          </p:nvPr>
        </p:nvPicPr>
        <p:blipFill rotWithShape="1">
          <a:blip r:embed="rId2"/>
          <a:srcRect t="1" r="1017"/>
          <a:stretch/>
        </p:blipFill>
        <p:spPr>
          <a:xfrm>
            <a:off x="0" y="1688986"/>
            <a:ext cx="7924800" cy="4931270"/>
          </a:xfrm>
        </p:spPr>
      </p:pic>
      <p:sp>
        <p:nvSpPr>
          <p:cNvPr id="3" name="Title 2">
            <a:extLst>
              <a:ext uri="{FF2B5EF4-FFF2-40B4-BE49-F238E27FC236}">
                <a16:creationId xmlns:a16="http://schemas.microsoft.com/office/drawing/2014/main" id="{93B7FAB6-532E-6978-FAD6-FA7789CD119F}"/>
              </a:ext>
            </a:extLst>
          </p:cNvPr>
          <p:cNvSpPr>
            <a:spLocks noGrp="1"/>
          </p:cNvSpPr>
          <p:nvPr>
            <p:ph type="title"/>
          </p:nvPr>
        </p:nvSpPr>
        <p:spPr>
          <a:xfrm>
            <a:off x="8476180" y="43065"/>
            <a:ext cx="3144774" cy="1645920"/>
          </a:xfrm>
        </p:spPr>
        <p:txBody>
          <a:bodyPr/>
          <a:lstStyle/>
          <a:p>
            <a:pPr algn="ctr"/>
            <a:r>
              <a:rPr lang="en-IN" dirty="0"/>
              <a:t>TOP SPEED OF CAR</a:t>
            </a:r>
          </a:p>
        </p:txBody>
      </p:sp>
      <p:sp>
        <p:nvSpPr>
          <p:cNvPr id="4" name="Text Placeholder 3">
            <a:extLst>
              <a:ext uri="{FF2B5EF4-FFF2-40B4-BE49-F238E27FC236}">
                <a16:creationId xmlns:a16="http://schemas.microsoft.com/office/drawing/2014/main" id="{D5E6797A-A016-D19E-169F-AFC8E3E49AF9}"/>
              </a:ext>
            </a:extLst>
          </p:cNvPr>
          <p:cNvSpPr>
            <a:spLocks noGrp="1"/>
          </p:cNvSpPr>
          <p:nvPr>
            <p:ph type="body" sz="half" idx="2"/>
          </p:nvPr>
        </p:nvSpPr>
        <p:spPr>
          <a:xfrm>
            <a:off x="8466347" y="1875306"/>
            <a:ext cx="3144774" cy="3511296"/>
          </a:xfrm>
        </p:spPr>
        <p:txBody>
          <a:bodyPr/>
          <a:lstStyle/>
          <a:p>
            <a:pPr algn="ctr"/>
            <a:r>
              <a:rPr lang="en-IN" dirty="0"/>
              <a:t>WHICH IS THE FASTEST CAR?</a:t>
            </a:r>
          </a:p>
        </p:txBody>
      </p:sp>
      <p:sp>
        <p:nvSpPr>
          <p:cNvPr id="5" name="Rectangle 4">
            <a:extLst>
              <a:ext uri="{FF2B5EF4-FFF2-40B4-BE49-F238E27FC236}">
                <a16:creationId xmlns:a16="http://schemas.microsoft.com/office/drawing/2014/main" id="{43598F23-1A62-17CD-32E5-C128FBD4B5EA}"/>
              </a:ext>
            </a:extLst>
          </p:cNvPr>
          <p:cNvSpPr/>
          <p:nvPr/>
        </p:nvSpPr>
        <p:spPr>
          <a:xfrm>
            <a:off x="8603224" y="2648608"/>
            <a:ext cx="2871019" cy="358622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ON SEEING THE GRAPH WE CAN SEE THAT SPYKER IS THE FASTEST CAR WITH THE TOP SPEED OF 244.27.</a:t>
            </a:r>
          </a:p>
          <a:p>
            <a:pPr algn="ctr"/>
            <a:r>
              <a:rPr lang="en-IN" sz="1600" dirty="0"/>
              <a:t>ON ANALYSING THE CARS WE SEE THAT THERE ISN’T MUCH DIFFERENCE IN THE TOP SPEED SO IF WE ARE LOW IN BUDGET WE MAY CHOOSE A SLOWER CAR WHICH IS IN OUR BUDGET</a:t>
            </a:r>
          </a:p>
        </p:txBody>
      </p:sp>
      <p:sp>
        <p:nvSpPr>
          <p:cNvPr id="6" name="Rectangle 5">
            <a:extLst>
              <a:ext uri="{FF2B5EF4-FFF2-40B4-BE49-F238E27FC236}">
                <a16:creationId xmlns:a16="http://schemas.microsoft.com/office/drawing/2014/main" id="{CBF018D2-2BA9-1214-A0DA-494646162EDB}"/>
              </a:ext>
            </a:extLst>
          </p:cNvPr>
          <p:cNvSpPr/>
          <p:nvPr/>
        </p:nvSpPr>
        <p:spPr>
          <a:xfrm>
            <a:off x="228599" y="237744"/>
            <a:ext cx="7696201" cy="1286256"/>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SQL QUERY</a:t>
            </a:r>
          </a:p>
          <a:p>
            <a:pPr algn="ctr"/>
            <a:endParaRPr lang="en-IN" dirty="0"/>
          </a:p>
          <a:p>
            <a:pPr algn="ctr"/>
            <a:endParaRPr lang="en-IN" dirty="0"/>
          </a:p>
          <a:p>
            <a:pPr algn="ctr"/>
            <a:endParaRPr lang="en-IN" dirty="0"/>
          </a:p>
        </p:txBody>
      </p:sp>
      <p:pic>
        <p:nvPicPr>
          <p:cNvPr id="12" name="Picture 11">
            <a:extLst>
              <a:ext uri="{FF2B5EF4-FFF2-40B4-BE49-F238E27FC236}">
                <a16:creationId xmlns:a16="http://schemas.microsoft.com/office/drawing/2014/main" id="{7EB160CE-83AC-0BBC-8920-72E53134141C}"/>
              </a:ext>
            </a:extLst>
          </p:cNvPr>
          <p:cNvPicPr>
            <a:picLocks noChangeAspect="1"/>
          </p:cNvPicPr>
          <p:nvPr/>
        </p:nvPicPr>
        <p:blipFill>
          <a:blip r:embed="rId3"/>
          <a:stretch>
            <a:fillRect/>
          </a:stretch>
        </p:blipFill>
        <p:spPr>
          <a:xfrm>
            <a:off x="566413" y="375825"/>
            <a:ext cx="7020572" cy="1010094"/>
          </a:xfrm>
          <a:prstGeom prst="rect">
            <a:avLst/>
          </a:prstGeom>
        </p:spPr>
      </p:pic>
    </p:spTree>
    <p:extLst>
      <p:ext uri="{BB962C8B-B14F-4D97-AF65-F5344CB8AC3E}">
        <p14:creationId xmlns:p14="http://schemas.microsoft.com/office/powerpoint/2010/main" val="529902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B95DC8F-3F2F-2BD0-68F4-7ED7FAD7B8B7}"/>
              </a:ext>
            </a:extLst>
          </p:cNvPr>
          <p:cNvPicPr>
            <a:picLocks noGrp="1" noChangeAspect="1"/>
          </p:cNvPicPr>
          <p:nvPr>
            <p:ph type="pic" idx="1"/>
          </p:nvPr>
        </p:nvPicPr>
        <p:blipFill rotWithShape="1">
          <a:blip r:embed="rId2"/>
          <a:srcRect l="-1" r="1"/>
          <a:stretch/>
        </p:blipFill>
        <p:spPr>
          <a:xfrm>
            <a:off x="228599" y="1680530"/>
            <a:ext cx="7696201" cy="4939726"/>
          </a:xfrm>
        </p:spPr>
      </p:pic>
      <p:sp>
        <p:nvSpPr>
          <p:cNvPr id="3" name="Title 2">
            <a:extLst>
              <a:ext uri="{FF2B5EF4-FFF2-40B4-BE49-F238E27FC236}">
                <a16:creationId xmlns:a16="http://schemas.microsoft.com/office/drawing/2014/main" id="{984C4290-BDFB-7998-7FBF-A41EFB6BB8C5}"/>
              </a:ext>
            </a:extLst>
          </p:cNvPr>
          <p:cNvSpPr>
            <a:spLocks noGrp="1"/>
          </p:cNvSpPr>
          <p:nvPr>
            <p:ph type="title"/>
          </p:nvPr>
        </p:nvSpPr>
        <p:spPr>
          <a:xfrm>
            <a:off x="8477250" y="0"/>
            <a:ext cx="3144774" cy="1645920"/>
          </a:xfrm>
        </p:spPr>
        <p:txBody>
          <a:bodyPr/>
          <a:lstStyle/>
          <a:p>
            <a:pPr algn="ctr"/>
            <a:r>
              <a:rPr lang="en-IN" b="1" dirty="0"/>
              <a:t>NUMBER OF ROUNDS</a:t>
            </a:r>
          </a:p>
        </p:txBody>
      </p:sp>
      <p:sp>
        <p:nvSpPr>
          <p:cNvPr id="4" name="Text Placeholder 3">
            <a:extLst>
              <a:ext uri="{FF2B5EF4-FFF2-40B4-BE49-F238E27FC236}">
                <a16:creationId xmlns:a16="http://schemas.microsoft.com/office/drawing/2014/main" id="{A385208D-B049-F747-0600-8B95A61A88DB}"/>
              </a:ext>
            </a:extLst>
          </p:cNvPr>
          <p:cNvSpPr>
            <a:spLocks noGrp="1"/>
          </p:cNvSpPr>
          <p:nvPr>
            <p:ph type="body" sz="half" idx="2"/>
          </p:nvPr>
        </p:nvSpPr>
        <p:spPr>
          <a:xfrm>
            <a:off x="8477250" y="1783080"/>
            <a:ext cx="3144774" cy="3511296"/>
          </a:xfrm>
        </p:spPr>
        <p:txBody>
          <a:bodyPr/>
          <a:lstStyle/>
          <a:p>
            <a:pPr algn="ctr"/>
            <a:r>
              <a:rPr lang="en-IN" dirty="0"/>
              <a:t>HOW MANY ROUNDS SHOULD BE CONDUCED ?</a:t>
            </a:r>
          </a:p>
        </p:txBody>
      </p:sp>
      <p:sp>
        <p:nvSpPr>
          <p:cNvPr id="5" name="Rectangle 4">
            <a:extLst>
              <a:ext uri="{FF2B5EF4-FFF2-40B4-BE49-F238E27FC236}">
                <a16:creationId xmlns:a16="http://schemas.microsoft.com/office/drawing/2014/main" id="{3CB613E4-DDFB-BF9F-6038-91FDB23E9D6D}"/>
              </a:ext>
            </a:extLst>
          </p:cNvPr>
          <p:cNvSpPr/>
          <p:nvPr/>
        </p:nvSpPr>
        <p:spPr>
          <a:xfrm>
            <a:off x="228599" y="237744"/>
            <a:ext cx="7696201" cy="1286256"/>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8D73056-DB6E-46CD-4134-D0D35F7B5E52}"/>
              </a:ext>
            </a:extLst>
          </p:cNvPr>
          <p:cNvSpPr/>
          <p:nvPr/>
        </p:nvSpPr>
        <p:spPr>
          <a:xfrm>
            <a:off x="8477250" y="2501462"/>
            <a:ext cx="3144774" cy="3899338"/>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BY OBSERVING THE TRENDS OF RECENT YEARS WE CAN SAY THAT 18-20 ROUNDS ARE COUNDUCTED SO BY OBSERVING THE NUMBER OF PERTICIENTS WE CAN COUNDUCT THE ROUNDS ACCORDINGLY.AS LARGE AMOUNT OF FUNDING ID REQUIED FOR CONDUCTING A SINGLE RACE HENCE A CLOSE EYE SHOULD BE KEPT AT THE BUDGET TOO WHILE DECIDING THE NUMBER OF ROUNDS.</a:t>
            </a:r>
          </a:p>
        </p:txBody>
      </p:sp>
      <p:pic>
        <p:nvPicPr>
          <p:cNvPr id="11" name="Picture 10">
            <a:extLst>
              <a:ext uri="{FF2B5EF4-FFF2-40B4-BE49-F238E27FC236}">
                <a16:creationId xmlns:a16="http://schemas.microsoft.com/office/drawing/2014/main" id="{244B3708-9594-06FD-4F50-CAEFEC2CCFCB}"/>
              </a:ext>
            </a:extLst>
          </p:cNvPr>
          <p:cNvPicPr>
            <a:picLocks noChangeAspect="1"/>
          </p:cNvPicPr>
          <p:nvPr/>
        </p:nvPicPr>
        <p:blipFill>
          <a:blip r:embed="rId3"/>
          <a:stretch>
            <a:fillRect/>
          </a:stretch>
        </p:blipFill>
        <p:spPr>
          <a:xfrm>
            <a:off x="329760" y="394274"/>
            <a:ext cx="7493877" cy="961559"/>
          </a:xfrm>
          <a:prstGeom prst="rect">
            <a:avLst/>
          </a:prstGeom>
        </p:spPr>
      </p:pic>
    </p:spTree>
    <p:extLst>
      <p:ext uri="{BB962C8B-B14F-4D97-AF65-F5344CB8AC3E}">
        <p14:creationId xmlns:p14="http://schemas.microsoft.com/office/powerpoint/2010/main" val="2070254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A4A1-33D9-C8E8-EF6F-A7757DC61A39}"/>
              </a:ext>
            </a:extLst>
          </p:cNvPr>
          <p:cNvSpPr>
            <a:spLocks noGrp="1"/>
          </p:cNvSpPr>
          <p:nvPr>
            <p:ph type="title"/>
          </p:nvPr>
        </p:nvSpPr>
        <p:spPr>
          <a:xfrm>
            <a:off x="8458200" y="322912"/>
            <a:ext cx="3161963" cy="754048"/>
          </a:xfrm>
        </p:spPr>
        <p:txBody>
          <a:bodyPr/>
          <a:lstStyle/>
          <a:p>
            <a:r>
              <a:rPr lang="en-IN" b="1" dirty="0"/>
              <a:t>UNUSED CARS</a:t>
            </a:r>
          </a:p>
        </p:txBody>
      </p:sp>
      <p:pic>
        <p:nvPicPr>
          <p:cNvPr id="8" name="Content Placeholder 7">
            <a:extLst>
              <a:ext uri="{FF2B5EF4-FFF2-40B4-BE49-F238E27FC236}">
                <a16:creationId xmlns:a16="http://schemas.microsoft.com/office/drawing/2014/main" id="{608864BC-7DD8-F9E2-F675-7FD09D38E011}"/>
              </a:ext>
            </a:extLst>
          </p:cNvPr>
          <p:cNvPicPr>
            <a:picLocks noGrp="1" noChangeAspect="1"/>
          </p:cNvPicPr>
          <p:nvPr>
            <p:ph idx="1"/>
          </p:nvPr>
        </p:nvPicPr>
        <p:blipFill>
          <a:blip r:embed="rId2"/>
          <a:stretch>
            <a:fillRect/>
          </a:stretch>
        </p:blipFill>
        <p:spPr>
          <a:xfrm>
            <a:off x="386080" y="1868361"/>
            <a:ext cx="7457441" cy="4460240"/>
          </a:xfrm>
        </p:spPr>
      </p:pic>
      <p:sp>
        <p:nvSpPr>
          <p:cNvPr id="4" name="Text Placeholder 3">
            <a:extLst>
              <a:ext uri="{FF2B5EF4-FFF2-40B4-BE49-F238E27FC236}">
                <a16:creationId xmlns:a16="http://schemas.microsoft.com/office/drawing/2014/main" id="{4D1ECE67-AD4C-0EE6-EA69-0C764BE457BD}"/>
              </a:ext>
            </a:extLst>
          </p:cNvPr>
          <p:cNvSpPr>
            <a:spLocks noGrp="1"/>
          </p:cNvSpPr>
          <p:nvPr>
            <p:ph type="body" sz="half" idx="2"/>
          </p:nvPr>
        </p:nvSpPr>
        <p:spPr>
          <a:xfrm>
            <a:off x="8458200" y="1076960"/>
            <a:ext cx="3161963" cy="3362960"/>
          </a:xfrm>
        </p:spPr>
        <p:txBody>
          <a:bodyPr>
            <a:normAutofit/>
          </a:bodyPr>
          <a:lstStyle/>
          <a:p>
            <a:pPr algn="ctr"/>
            <a:r>
              <a:rPr lang="en-IN" dirty="0"/>
              <a:t>WHICH COUNTRY HAS THE MOST UNSOLD CARS?</a:t>
            </a:r>
          </a:p>
        </p:txBody>
      </p:sp>
      <p:sp>
        <p:nvSpPr>
          <p:cNvPr id="5" name="Rectangle 4">
            <a:extLst>
              <a:ext uri="{FF2B5EF4-FFF2-40B4-BE49-F238E27FC236}">
                <a16:creationId xmlns:a16="http://schemas.microsoft.com/office/drawing/2014/main" id="{CDC29A5C-4E0A-2FA0-07EC-7177A9C40F5A}"/>
              </a:ext>
            </a:extLst>
          </p:cNvPr>
          <p:cNvSpPr/>
          <p:nvPr/>
        </p:nvSpPr>
        <p:spPr>
          <a:xfrm>
            <a:off x="386080" y="274320"/>
            <a:ext cx="7457440" cy="1375804"/>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F3A5BE9-A5E0-4DE8-ED11-C8D5175C343D}"/>
              </a:ext>
            </a:extLst>
          </p:cNvPr>
          <p:cNvSpPr/>
          <p:nvPr/>
        </p:nvSpPr>
        <p:spPr>
          <a:xfrm>
            <a:off x="8458200" y="2070538"/>
            <a:ext cx="3161963" cy="427946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PRODUCTION OF UNSED CARS CAN BE A MAJOR LOSS TO A COUNTRY AND THE COMPANY AS THESE CARS ARE VERY EXPENSIVE AND A DROP IN ITS SALES CAN BE A HARM TO ITS BUSINESS AS WELL AS THE REPUTATION OF THE COUNTRY</a:t>
            </a:r>
          </a:p>
          <a:p>
            <a:pPr algn="ctr"/>
            <a:r>
              <a:rPr lang="en-IN" sz="1600" dirty="0"/>
              <a:t>FROM THE GRAPH WE CAN CONCLUDE THAT AMARICAN CARS ARE THE LEAST BOUGHT WHICH CAN BE SEEN AS A MOJOR LOSS. ALSO AS A PARTICIPENT WE WOULD AVOID AMARICAN CARS</a:t>
            </a:r>
          </a:p>
        </p:txBody>
      </p:sp>
      <p:pic>
        <p:nvPicPr>
          <p:cNvPr id="10" name="Picture 9">
            <a:extLst>
              <a:ext uri="{FF2B5EF4-FFF2-40B4-BE49-F238E27FC236}">
                <a16:creationId xmlns:a16="http://schemas.microsoft.com/office/drawing/2014/main" id="{862615C0-8362-23D3-4847-89B1EF21CEDE}"/>
              </a:ext>
            </a:extLst>
          </p:cNvPr>
          <p:cNvPicPr>
            <a:picLocks noChangeAspect="1"/>
          </p:cNvPicPr>
          <p:nvPr/>
        </p:nvPicPr>
        <p:blipFill>
          <a:blip r:embed="rId3"/>
          <a:stretch>
            <a:fillRect/>
          </a:stretch>
        </p:blipFill>
        <p:spPr>
          <a:xfrm>
            <a:off x="461451" y="529399"/>
            <a:ext cx="7306695" cy="838317"/>
          </a:xfrm>
          <a:prstGeom prst="rect">
            <a:avLst/>
          </a:prstGeom>
        </p:spPr>
      </p:pic>
    </p:spTree>
    <p:extLst>
      <p:ext uri="{BB962C8B-B14F-4D97-AF65-F5344CB8AC3E}">
        <p14:creationId xmlns:p14="http://schemas.microsoft.com/office/powerpoint/2010/main" val="3490347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A2B99-05C8-EEF8-73CE-3FDD0E472F97}"/>
              </a:ext>
            </a:extLst>
          </p:cNvPr>
          <p:cNvSpPr>
            <a:spLocks noGrp="1"/>
          </p:cNvSpPr>
          <p:nvPr>
            <p:ph type="title"/>
          </p:nvPr>
        </p:nvSpPr>
        <p:spPr>
          <a:xfrm>
            <a:off x="8458199" y="-76550"/>
            <a:ext cx="3161963" cy="1645920"/>
          </a:xfrm>
        </p:spPr>
        <p:txBody>
          <a:bodyPr/>
          <a:lstStyle/>
          <a:p>
            <a:pPr algn="ctr"/>
            <a:r>
              <a:rPr lang="en-IN" b="1" dirty="0"/>
              <a:t>EXPORT OF CARS</a:t>
            </a:r>
          </a:p>
        </p:txBody>
      </p:sp>
      <p:pic>
        <p:nvPicPr>
          <p:cNvPr id="8" name="Content Placeholder 7">
            <a:extLst>
              <a:ext uri="{FF2B5EF4-FFF2-40B4-BE49-F238E27FC236}">
                <a16:creationId xmlns:a16="http://schemas.microsoft.com/office/drawing/2014/main" id="{9F6C5785-933A-2004-ED53-1B90E987C0AD}"/>
              </a:ext>
            </a:extLst>
          </p:cNvPr>
          <p:cNvPicPr>
            <a:picLocks noGrp="1" noChangeAspect="1"/>
          </p:cNvPicPr>
          <p:nvPr>
            <p:ph idx="1"/>
          </p:nvPr>
        </p:nvPicPr>
        <p:blipFill>
          <a:blip r:embed="rId2"/>
          <a:stretch>
            <a:fillRect/>
          </a:stretch>
        </p:blipFill>
        <p:spPr>
          <a:xfrm>
            <a:off x="426719" y="2056283"/>
            <a:ext cx="7358057" cy="4273397"/>
          </a:xfrm>
        </p:spPr>
      </p:pic>
      <p:sp>
        <p:nvSpPr>
          <p:cNvPr id="4" name="Text Placeholder 3">
            <a:extLst>
              <a:ext uri="{FF2B5EF4-FFF2-40B4-BE49-F238E27FC236}">
                <a16:creationId xmlns:a16="http://schemas.microsoft.com/office/drawing/2014/main" id="{683621B4-0339-295E-8F15-7F9782AF6BEC}"/>
              </a:ext>
            </a:extLst>
          </p:cNvPr>
          <p:cNvSpPr>
            <a:spLocks noGrp="1"/>
          </p:cNvSpPr>
          <p:nvPr>
            <p:ph type="body" sz="half" idx="2"/>
          </p:nvPr>
        </p:nvSpPr>
        <p:spPr>
          <a:xfrm>
            <a:off x="8458199" y="1625600"/>
            <a:ext cx="3161963" cy="3606800"/>
          </a:xfrm>
        </p:spPr>
        <p:txBody>
          <a:bodyPr/>
          <a:lstStyle/>
          <a:p>
            <a:pPr algn="ctr"/>
            <a:r>
              <a:rPr lang="en-IN" dirty="0"/>
              <a:t>WHICH COUNTRY EXPORTS MOST NUMBER OF CARS?</a:t>
            </a:r>
          </a:p>
        </p:txBody>
      </p:sp>
      <p:sp>
        <p:nvSpPr>
          <p:cNvPr id="5" name="Rectangle 4">
            <a:extLst>
              <a:ext uri="{FF2B5EF4-FFF2-40B4-BE49-F238E27FC236}">
                <a16:creationId xmlns:a16="http://schemas.microsoft.com/office/drawing/2014/main" id="{9E33A3A3-9786-B18B-DE4C-FE16003D72AF}"/>
              </a:ext>
            </a:extLst>
          </p:cNvPr>
          <p:cNvSpPr/>
          <p:nvPr/>
        </p:nvSpPr>
        <p:spPr>
          <a:xfrm>
            <a:off x="426720" y="254000"/>
            <a:ext cx="7376160" cy="164592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2316BE84-5BF0-7FA9-6AC3-89C1AB866AFF}"/>
              </a:ext>
            </a:extLst>
          </p:cNvPr>
          <p:cNvSpPr/>
          <p:nvPr/>
        </p:nvSpPr>
        <p:spPr>
          <a:xfrm>
            <a:off x="8458199" y="2848303"/>
            <a:ext cx="3161963" cy="348137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r>
              <a:rPr lang="en-IN" sz="1600" dirty="0"/>
              <a:t>CAR EXPORTING IS A MAJOR BUSINESS AS THE COUNTRY WHICH EXPORST MORE CARS IS BOUND TO MAKE MORE PROFIT</a:t>
            </a:r>
          </a:p>
          <a:p>
            <a:pPr algn="ctr"/>
            <a:r>
              <a:rPr lang="en-IN" sz="1600" dirty="0"/>
              <a:t>FROM THIS WE CAN SEE THAT BRITAIN EXPORTS THE MOST CARS AS A PARTICIPANT WE WILL ALSO PREFER TO BUY A BRITISH CAR ,BRITAIN ALSO HAS SOME UNSOLD CARS THEY CAN WORK ON THEM</a:t>
            </a:r>
          </a:p>
        </p:txBody>
      </p:sp>
      <p:pic>
        <p:nvPicPr>
          <p:cNvPr id="10" name="Picture 9">
            <a:extLst>
              <a:ext uri="{FF2B5EF4-FFF2-40B4-BE49-F238E27FC236}">
                <a16:creationId xmlns:a16="http://schemas.microsoft.com/office/drawing/2014/main" id="{FE3BD773-EFB6-217C-DF69-F2C84CF42A7A}"/>
              </a:ext>
            </a:extLst>
          </p:cNvPr>
          <p:cNvPicPr>
            <a:picLocks noChangeAspect="1"/>
          </p:cNvPicPr>
          <p:nvPr/>
        </p:nvPicPr>
        <p:blipFill>
          <a:blip r:embed="rId3"/>
          <a:stretch>
            <a:fillRect/>
          </a:stretch>
        </p:blipFill>
        <p:spPr>
          <a:xfrm>
            <a:off x="721009" y="410363"/>
            <a:ext cx="6819622" cy="1253425"/>
          </a:xfrm>
          <a:prstGeom prst="rect">
            <a:avLst/>
          </a:prstGeom>
        </p:spPr>
      </p:pic>
    </p:spTree>
    <p:extLst>
      <p:ext uri="{BB962C8B-B14F-4D97-AF65-F5344CB8AC3E}">
        <p14:creationId xmlns:p14="http://schemas.microsoft.com/office/powerpoint/2010/main" val="177536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08718-8CEB-8D20-FD23-E6400051102B}"/>
              </a:ext>
            </a:extLst>
          </p:cNvPr>
          <p:cNvSpPr>
            <a:spLocks noGrp="1"/>
          </p:cNvSpPr>
          <p:nvPr>
            <p:ph type="title"/>
          </p:nvPr>
        </p:nvSpPr>
        <p:spPr>
          <a:xfrm>
            <a:off x="8303597" y="-10160"/>
            <a:ext cx="3431203" cy="1645920"/>
          </a:xfrm>
        </p:spPr>
        <p:txBody>
          <a:bodyPr/>
          <a:lstStyle/>
          <a:p>
            <a:pPr algn="ctr"/>
            <a:r>
              <a:rPr lang="en-IN" b="1" dirty="0"/>
              <a:t>DECADE AND PARTICIPATION</a:t>
            </a:r>
          </a:p>
        </p:txBody>
      </p:sp>
      <p:pic>
        <p:nvPicPr>
          <p:cNvPr id="8" name="Content Placeholder 7">
            <a:extLst>
              <a:ext uri="{FF2B5EF4-FFF2-40B4-BE49-F238E27FC236}">
                <a16:creationId xmlns:a16="http://schemas.microsoft.com/office/drawing/2014/main" id="{5F8EED01-CA17-969F-1B79-17907234D23D}"/>
              </a:ext>
            </a:extLst>
          </p:cNvPr>
          <p:cNvPicPr>
            <a:picLocks noGrp="1" noChangeAspect="1"/>
          </p:cNvPicPr>
          <p:nvPr>
            <p:ph idx="1"/>
          </p:nvPr>
        </p:nvPicPr>
        <p:blipFill>
          <a:blip r:embed="rId2"/>
          <a:stretch>
            <a:fillRect/>
          </a:stretch>
        </p:blipFill>
        <p:spPr>
          <a:xfrm>
            <a:off x="701040" y="3429000"/>
            <a:ext cx="6858000" cy="3098801"/>
          </a:xfrm>
        </p:spPr>
      </p:pic>
      <p:sp>
        <p:nvSpPr>
          <p:cNvPr id="4" name="Text Placeholder 3">
            <a:extLst>
              <a:ext uri="{FF2B5EF4-FFF2-40B4-BE49-F238E27FC236}">
                <a16:creationId xmlns:a16="http://schemas.microsoft.com/office/drawing/2014/main" id="{17EB9543-6199-F7FB-9FA9-4FB431B4838F}"/>
              </a:ext>
            </a:extLst>
          </p:cNvPr>
          <p:cNvSpPr>
            <a:spLocks noGrp="1"/>
          </p:cNvSpPr>
          <p:nvPr>
            <p:ph type="body" sz="half" idx="2"/>
          </p:nvPr>
        </p:nvSpPr>
        <p:spPr>
          <a:xfrm>
            <a:off x="8458200" y="1635760"/>
            <a:ext cx="3161963" cy="4307840"/>
          </a:xfrm>
        </p:spPr>
        <p:txBody>
          <a:bodyPr/>
          <a:lstStyle/>
          <a:p>
            <a:pPr algn="ctr"/>
            <a:r>
              <a:rPr lang="en-IN" dirty="0"/>
              <a:t>WHAT IS THE DECADE VICE PARTICIPANTION ?</a:t>
            </a:r>
          </a:p>
        </p:txBody>
      </p:sp>
      <p:sp>
        <p:nvSpPr>
          <p:cNvPr id="5" name="Rectangle 4">
            <a:extLst>
              <a:ext uri="{FF2B5EF4-FFF2-40B4-BE49-F238E27FC236}">
                <a16:creationId xmlns:a16="http://schemas.microsoft.com/office/drawing/2014/main" id="{4A73E40D-4968-A1D9-9D4F-5FE7ED16F3DB}"/>
              </a:ext>
            </a:extLst>
          </p:cNvPr>
          <p:cNvSpPr/>
          <p:nvPr/>
        </p:nvSpPr>
        <p:spPr>
          <a:xfrm>
            <a:off x="457200" y="243840"/>
            <a:ext cx="7345680" cy="30988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1201299-D0D6-D7F8-80B7-29AC3229DA08}"/>
              </a:ext>
            </a:extLst>
          </p:cNvPr>
          <p:cNvSpPr/>
          <p:nvPr/>
        </p:nvSpPr>
        <p:spPr>
          <a:xfrm>
            <a:off x="8458200" y="2406869"/>
            <a:ext cx="3161963" cy="39634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 F</a:t>
            </a:r>
            <a:r>
              <a:rPr lang="en-IN" sz="1400" dirty="0"/>
              <a:t>OR ANY INTERNATIONAL COMPETITON LARGE AMOUNT OF FUNDING IS REQUIRED FOR WHICH PARTICIPATION IS VERY ESSENTIAL </a:t>
            </a:r>
          </a:p>
          <a:p>
            <a:pPr algn="ctr"/>
            <a:r>
              <a:rPr lang="en-IN" sz="1400" dirty="0"/>
              <a:t>FROM THE GRAPH WE MAY NOTE THAT THERE WAS A MAJOR DECREASE IN PARTICIPATION IN 2000’S THE DRAWBACKS WERE HOWEVER COVERD AND PARTICIPATION INCREASED AGAIN. AND WE SHOULD KEEP WORKING TO INCREASE THE PARTICIPANTION</a:t>
            </a:r>
          </a:p>
        </p:txBody>
      </p:sp>
      <p:pic>
        <p:nvPicPr>
          <p:cNvPr id="10" name="Picture 9">
            <a:extLst>
              <a:ext uri="{FF2B5EF4-FFF2-40B4-BE49-F238E27FC236}">
                <a16:creationId xmlns:a16="http://schemas.microsoft.com/office/drawing/2014/main" id="{07D542BD-9E42-09B3-FF68-24D651497156}"/>
              </a:ext>
            </a:extLst>
          </p:cNvPr>
          <p:cNvPicPr>
            <a:picLocks noChangeAspect="1"/>
          </p:cNvPicPr>
          <p:nvPr/>
        </p:nvPicPr>
        <p:blipFill>
          <a:blip r:embed="rId3"/>
          <a:stretch>
            <a:fillRect/>
          </a:stretch>
        </p:blipFill>
        <p:spPr>
          <a:xfrm>
            <a:off x="701040" y="430925"/>
            <a:ext cx="6782326" cy="2672186"/>
          </a:xfrm>
          <a:prstGeom prst="rect">
            <a:avLst/>
          </a:prstGeom>
        </p:spPr>
      </p:pic>
    </p:spTree>
    <p:extLst>
      <p:ext uri="{BB962C8B-B14F-4D97-AF65-F5344CB8AC3E}">
        <p14:creationId xmlns:p14="http://schemas.microsoft.com/office/powerpoint/2010/main" val="65971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396D8-1C21-04F7-C40D-376B382AFC0E}"/>
              </a:ext>
            </a:extLst>
          </p:cNvPr>
          <p:cNvSpPr>
            <a:spLocks noGrp="1"/>
          </p:cNvSpPr>
          <p:nvPr>
            <p:ph type="title"/>
          </p:nvPr>
        </p:nvSpPr>
        <p:spPr>
          <a:xfrm>
            <a:off x="8458199" y="0"/>
            <a:ext cx="3161963" cy="1645920"/>
          </a:xfrm>
        </p:spPr>
        <p:txBody>
          <a:bodyPr/>
          <a:lstStyle/>
          <a:p>
            <a:pPr algn="ctr"/>
            <a:r>
              <a:rPr lang="en-IN" b="1" dirty="0"/>
              <a:t>AVERAGE AGE OF DRIVERS</a:t>
            </a:r>
          </a:p>
        </p:txBody>
      </p:sp>
      <p:pic>
        <p:nvPicPr>
          <p:cNvPr id="7" name="Content Placeholder 6">
            <a:extLst>
              <a:ext uri="{FF2B5EF4-FFF2-40B4-BE49-F238E27FC236}">
                <a16:creationId xmlns:a16="http://schemas.microsoft.com/office/drawing/2014/main" id="{034D436A-7389-37DD-0556-FC7675FF648C}"/>
              </a:ext>
            </a:extLst>
          </p:cNvPr>
          <p:cNvPicPr>
            <a:picLocks noGrp="1" noChangeAspect="1"/>
          </p:cNvPicPr>
          <p:nvPr>
            <p:ph idx="1"/>
          </p:nvPr>
        </p:nvPicPr>
        <p:blipFill>
          <a:blip r:embed="rId2"/>
          <a:stretch>
            <a:fillRect/>
          </a:stretch>
        </p:blipFill>
        <p:spPr>
          <a:xfrm>
            <a:off x="416560" y="2431393"/>
            <a:ext cx="7670800" cy="4201948"/>
          </a:xfrm>
        </p:spPr>
      </p:pic>
      <p:sp>
        <p:nvSpPr>
          <p:cNvPr id="4" name="Text Placeholder 3">
            <a:extLst>
              <a:ext uri="{FF2B5EF4-FFF2-40B4-BE49-F238E27FC236}">
                <a16:creationId xmlns:a16="http://schemas.microsoft.com/office/drawing/2014/main" id="{3D89BCAF-94C9-281A-442C-1B5F2B55F32D}"/>
              </a:ext>
            </a:extLst>
          </p:cNvPr>
          <p:cNvSpPr>
            <a:spLocks noGrp="1"/>
          </p:cNvSpPr>
          <p:nvPr>
            <p:ph type="body" sz="half" idx="2"/>
          </p:nvPr>
        </p:nvSpPr>
        <p:spPr>
          <a:xfrm>
            <a:off x="8458200" y="1645920"/>
            <a:ext cx="3161963" cy="4297680"/>
          </a:xfrm>
        </p:spPr>
        <p:txBody>
          <a:bodyPr/>
          <a:lstStyle/>
          <a:p>
            <a:pPr algn="ctr"/>
            <a:r>
              <a:rPr lang="en-IN" dirty="0"/>
              <a:t>WHAT IS THE AVERAGE AGE OF DRIVER?</a:t>
            </a:r>
          </a:p>
        </p:txBody>
      </p:sp>
      <p:sp>
        <p:nvSpPr>
          <p:cNvPr id="5" name="Rectangle 4">
            <a:extLst>
              <a:ext uri="{FF2B5EF4-FFF2-40B4-BE49-F238E27FC236}">
                <a16:creationId xmlns:a16="http://schemas.microsoft.com/office/drawing/2014/main" id="{2D2846E8-CE07-334D-0B5A-85675C4B2057}"/>
              </a:ext>
            </a:extLst>
          </p:cNvPr>
          <p:cNvSpPr/>
          <p:nvPr/>
        </p:nvSpPr>
        <p:spPr>
          <a:xfrm>
            <a:off x="332471" y="325120"/>
            <a:ext cx="7500714" cy="186103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99A2C6C2-0D9D-6C6D-CDF6-ADE1C3359BA7}"/>
              </a:ext>
            </a:extLst>
          </p:cNvPr>
          <p:cNvSpPr/>
          <p:nvPr/>
        </p:nvSpPr>
        <p:spPr>
          <a:xfrm>
            <a:off x="8458199" y="2312276"/>
            <a:ext cx="3161963" cy="401740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AS A PARTICIPENT WE NEED TO KEEP AN EYE ON AVERAGE AGE OF DRIVERS SO WE CAN REGISTER IN THE RACES ON TIME</a:t>
            </a:r>
          </a:p>
          <a:p>
            <a:pPr algn="ctr"/>
            <a:r>
              <a:rPr lang="en-IN" sz="1400" dirty="0"/>
              <a:t>FROM THE GRAPH WE CAN ANALYSE THAT THE AVERAGE AGE OF DRIVERS HAS DECREASED OVER THE YEARS HENCE WE CAN SAY YOUNG PEOPLE ARE MORE ENTHUISASTIC ABOUT THE RACES. AND THE COUNTRY ALSO GIVES PREFERENCE TO YOUNG BLOOD FOR THIS GAME</a:t>
            </a:r>
          </a:p>
        </p:txBody>
      </p:sp>
      <p:pic>
        <p:nvPicPr>
          <p:cNvPr id="11" name="Picture 10">
            <a:extLst>
              <a:ext uri="{FF2B5EF4-FFF2-40B4-BE49-F238E27FC236}">
                <a16:creationId xmlns:a16="http://schemas.microsoft.com/office/drawing/2014/main" id="{CD8DC550-D2F6-AFFA-429B-B1BB77617869}"/>
              </a:ext>
            </a:extLst>
          </p:cNvPr>
          <p:cNvPicPr>
            <a:picLocks noChangeAspect="1"/>
          </p:cNvPicPr>
          <p:nvPr/>
        </p:nvPicPr>
        <p:blipFill>
          <a:blip r:embed="rId3"/>
          <a:stretch>
            <a:fillRect/>
          </a:stretch>
        </p:blipFill>
        <p:spPr>
          <a:xfrm>
            <a:off x="517890" y="570361"/>
            <a:ext cx="7129875" cy="1362265"/>
          </a:xfrm>
          <a:prstGeom prst="rect">
            <a:avLst/>
          </a:prstGeom>
        </p:spPr>
      </p:pic>
    </p:spTree>
    <p:extLst>
      <p:ext uri="{BB962C8B-B14F-4D97-AF65-F5344CB8AC3E}">
        <p14:creationId xmlns:p14="http://schemas.microsoft.com/office/powerpoint/2010/main" val="4173199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6809D-0AF8-837C-9739-5695B6AFB75E}"/>
              </a:ext>
            </a:extLst>
          </p:cNvPr>
          <p:cNvSpPr>
            <a:spLocks noGrp="1"/>
          </p:cNvSpPr>
          <p:nvPr>
            <p:ph type="title"/>
          </p:nvPr>
        </p:nvSpPr>
        <p:spPr>
          <a:xfrm>
            <a:off x="8458199" y="0"/>
            <a:ext cx="3161963" cy="1645920"/>
          </a:xfrm>
        </p:spPr>
        <p:txBody>
          <a:bodyPr/>
          <a:lstStyle/>
          <a:p>
            <a:pPr algn="ctr"/>
            <a:r>
              <a:rPr lang="en-IN" b="1" dirty="0"/>
              <a:t>CARS USED BY DRIVERS</a:t>
            </a:r>
          </a:p>
        </p:txBody>
      </p:sp>
      <p:pic>
        <p:nvPicPr>
          <p:cNvPr id="7" name="Content Placeholder 6">
            <a:extLst>
              <a:ext uri="{FF2B5EF4-FFF2-40B4-BE49-F238E27FC236}">
                <a16:creationId xmlns:a16="http://schemas.microsoft.com/office/drawing/2014/main" id="{36E24996-42BC-4C6A-01D6-252DF478B83E}"/>
              </a:ext>
            </a:extLst>
          </p:cNvPr>
          <p:cNvPicPr>
            <a:picLocks noGrp="1" noChangeAspect="1"/>
          </p:cNvPicPr>
          <p:nvPr>
            <p:ph idx="1"/>
          </p:nvPr>
        </p:nvPicPr>
        <p:blipFill>
          <a:blip r:embed="rId2"/>
          <a:stretch>
            <a:fillRect/>
          </a:stretch>
        </p:blipFill>
        <p:spPr>
          <a:xfrm>
            <a:off x="325120" y="2070538"/>
            <a:ext cx="7392384" cy="4269301"/>
          </a:xfrm>
        </p:spPr>
      </p:pic>
      <p:sp>
        <p:nvSpPr>
          <p:cNvPr id="4" name="Text Placeholder 3">
            <a:extLst>
              <a:ext uri="{FF2B5EF4-FFF2-40B4-BE49-F238E27FC236}">
                <a16:creationId xmlns:a16="http://schemas.microsoft.com/office/drawing/2014/main" id="{6EB080F0-5E09-C0EA-7702-221BB4F795AC}"/>
              </a:ext>
            </a:extLst>
          </p:cNvPr>
          <p:cNvSpPr>
            <a:spLocks noGrp="1"/>
          </p:cNvSpPr>
          <p:nvPr>
            <p:ph type="body" sz="half" idx="2"/>
          </p:nvPr>
        </p:nvSpPr>
        <p:spPr>
          <a:xfrm>
            <a:off x="8458200" y="1869440"/>
            <a:ext cx="3161963" cy="4074160"/>
          </a:xfrm>
        </p:spPr>
        <p:txBody>
          <a:bodyPr/>
          <a:lstStyle/>
          <a:p>
            <a:pPr algn="ctr"/>
            <a:r>
              <a:rPr lang="en-IN" dirty="0"/>
              <a:t>DO DRIVERS CHANGE THEIR CARS FREQUENTLY?</a:t>
            </a:r>
          </a:p>
        </p:txBody>
      </p:sp>
      <p:sp>
        <p:nvSpPr>
          <p:cNvPr id="5" name="Rectangle 4">
            <a:extLst>
              <a:ext uri="{FF2B5EF4-FFF2-40B4-BE49-F238E27FC236}">
                <a16:creationId xmlns:a16="http://schemas.microsoft.com/office/drawing/2014/main" id="{E098C922-41B6-8686-6567-CFD4EF7C9223}"/>
              </a:ext>
            </a:extLst>
          </p:cNvPr>
          <p:cNvSpPr/>
          <p:nvPr/>
        </p:nvSpPr>
        <p:spPr>
          <a:xfrm>
            <a:off x="157655" y="294640"/>
            <a:ext cx="7756635" cy="164592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5101378-4EC4-C2C0-39E5-158D2B1A4AF7}"/>
              </a:ext>
            </a:extLst>
          </p:cNvPr>
          <p:cNvSpPr/>
          <p:nvPr/>
        </p:nvSpPr>
        <p:spPr>
          <a:xfrm>
            <a:off x="8393145" y="2942897"/>
            <a:ext cx="3227018" cy="315310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THE DRIVERS MOST OF THE TIME KEEP CHANGING THE CARS SO THAT THEY CAN EXPERIENCE  DIFFERENT CARS . </a:t>
            </a:r>
          </a:p>
          <a:p>
            <a:pPr algn="ctr"/>
            <a:r>
              <a:rPr lang="en-IN" dirty="0"/>
              <a:t>AS THE DRIVER CHANGES CARS FREQUENTLY WHICH MEANS RELESING CARS FREQUENTLY CAN BE VERY PROFITABLE</a:t>
            </a:r>
          </a:p>
        </p:txBody>
      </p:sp>
      <p:pic>
        <p:nvPicPr>
          <p:cNvPr id="10" name="Picture 9">
            <a:extLst>
              <a:ext uri="{FF2B5EF4-FFF2-40B4-BE49-F238E27FC236}">
                <a16:creationId xmlns:a16="http://schemas.microsoft.com/office/drawing/2014/main" id="{1FC4D5EA-93A5-2058-D952-48A96F4282F5}"/>
              </a:ext>
            </a:extLst>
          </p:cNvPr>
          <p:cNvPicPr>
            <a:picLocks noChangeAspect="1"/>
          </p:cNvPicPr>
          <p:nvPr/>
        </p:nvPicPr>
        <p:blipFill>
          <a:blip r:embed="rId3"/>
          <a:stretch>
            <a:fillRect/>
          </a:stretch>
        </p:blipFill>
        <p:spPr>
          <a:xfrm>
            <a:off x="339780" y="518161"/>
            <a:ext cx="7392384" cy="1114581"/>
          </a:xfrm>
          <a:prstGeom prst="rect">
            <a:avLst/>
          </a:prstGeom>
        </p:spPr>
      </p:pic>
    </p:spTree>
    <p:extLst>
      <p:ext uri="{BB962C8B-B14F-4D97-AF65-F5344CB8AC3E}">
        <p14:creationId xmlns:p14="http://schemas.microsoft.com/office/powerpoint/2010/main" val="218195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3F3F-C95E-8D0B-8300-176EBAA37F8C}"/>
              </a:ext>
            </a:extLst>
          </p:cNvPr>
          <p:cNvSpPr>
            <a:spLocks noGrp="1"/>
          </p:cNvSpPr>
          <p:nvPr>
            <p:ph type="title"/>
          </p:nvPr>
        </p:nvSpPr>
        <p:spPr>
          <a:xfrm>
            <a:off x="8458199" y="322912"/>
            <a:ext cx="3161963" cy="1645920"/>
          </a:xfrm>
        </p:spPr>
        <p:txBody>
          <a:bodyPr/>
          <a:lstStyle/>
          <a:p>
            <a:pPr algn="ctr"/>
            <a:r>
              <a:rPr lang="en-IN" b="1" dirty="0"/>
              <a:t>MOST WINNING DRIVER</a:t>
            </a:r>
          </a:p>
        </p:txBody>
      </p:sp>
      <p:pic>
        <p:nvPicPr>
          <p:cNvPr id="7" name="Content Placeholder 6">
            <a:extLst>
              <a:ext uri="{FF2B5EF4-FFF2-40B4-BE49-F238E27FC236}">
                <a16:creationId xmlns:a16="http://schemas.microsoft.com/office/drawing/2014/main" id="{A428A7A0-24D5-5027-5AD4-15D5FF155ABB}"/>
              </a:ext>
            </a:extLst>
          </p:cNvPr>
          <p:cNvPicPr>
            <a:picLocks noGrp="1" noChangeAspect="1"/>
          </p:cNvPicPr>
          <p:nvPr>
            <p:ph idx="1"/>
          </p:nvPr>
        </p:nvPicPr>
        <p:blipFill>
          <a:blip r:embed="rId2"/>
          <a:stretch>
            <a:fillRect/>
          </a:stretch>
        </p:blipFill>
        <p:spPr>
          <a:xfrm>
            <a:off x="455710" y="2522483"/>
            <a:ext cx="7482840" cy="4213948"/>
          </a:xfrm>
        </p:spPr>
      </p:pic>
      <p:sp>
        <p:nvSpPr>
          <p:cNvPr id="4" name="Text Placeholder 3">
            <a:extLst>
              <a:ext uri="{FF2B5EF4-FFF2-40B4-BE49-F238E27FC236}">
                <a16:creationId xmlns:a16="http://schemas.microsoft.com/office/drawing/2014/main" id="{8E48DFEB-0BA1-AB79-AAA2-E564D38F059B}"/>
              </a:ext>
            </a:extLst>
          </p:cNvPr>
          <p:cNvSpPr>
            <a:spLocks noGrp="1"/>
          </p:cNvSpPr>
          <p:nvPr>
            <p:ph type="body" sz="half" idx="2"/>
          </p:nvPr>
        </p:nvSpPr>
        <p:spPr>
          <a:xfrm>
            <a:off x="8458198" y="1999312"/>
            <a:ext cx="3161963" cy="3606800"/>
          </a:xfrm>
        </p:spPr>
        <p:txBody>
          <a:bodyPr/>
          <a:lstStyle/>
          <a:p>
            <a:pPr algn="ctr"/>
            <a:r>
              <a:rPr lang="en-IN" dirty="0"/>
              <a:t>WHICH DRIVER HAS GRABBED THE 1</a:t>
            </a:r>
            <a:r>
              <a:rPr lang="en-IN" baseline="30000" dirty="0"/>
              <a:t>ST</a:t>
            </a:r>
            <a:r>
              <a:rPr lang="en-IN" dirty="0"/>
              <a:t> RANK MOST NUMBER OF TIMES?</a:t>
            </a:r>
          </a:p>
        </p:txBody>
      </p:sp>
      <p:sp>
        <p:nvSpPr>
          <p:cNvPr id="5" name="Rectangle 4">
            <a:extLst>
              <a:ext uri="{FF2B5EF4-FFF2-40B4-BE49-F238E27FC236}">
                <a16:creationId xmlns:a16="http://schemas.microsoft.com/office/drawing/2014/main" id="{08EA4CF2-8303-BECA-E5EA-96E9A1FA74F9}"/>
              </a:ext>
            </a:extLst>
          </p:cNvPr>
          <p:cNvSpPr/>
          <p:nvPr/>
        </p:nvSpPr>
        <p:spPr>
          <a:xfrm>
            <a:off x="406400" y="243840"/>
            <a:ext cx="7581462" cy="217353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CD6D763F-5F14-E17A-B337-E7F7103D5DBB}"/>
              </a:ext>
            </a:extLst>
          </p:cNvPr>
          <p:cNvSpPr/>
          <p:nvPr/>
        </p:nvSpPr>
        <p:spPr>
          <a:xfrm>
            <a:off x="8458199" y="3268717"/>
            <a:ext cx="3161963" cy="298984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THE DRIVERS CAN COMPETE IN RACE MORE THAN ONCE SO WE CAN ANALYSE THE MOST WINNING DRIVER </a:t>
            </a:r>
          </a:p>
          <a:p>
            <a:pPr algn="ctr"/>
            <a:r>
              <a:rPr lang="en-IN" sz="1400" dirty="0"/>
              <a:t>THE MOST WINNIG DRIVER CAN BE A VERY IMPORTANT ASSET AS THEY ARE POPULAR AND CAN BE VERY USEFUL IN ADVERTISING AND IT MAY ALSO BE PROFITABLE TO PUT MONEY ON THEM</a:t>
            </a:r>
          </a:p>
        </p:txBody>
      </p:sp>
      <p:pic>
        <p:nvPicPr>
          <p:cNvPr id="10" name="Picture 9">
            <a:extLst>
              <a:ext uri="{FF2B5EF4-FFF2-40B4-BE49-F238E27FC236}">
                <a16:creationId xmlns:a16="http://schemas.microsoft.com/office/drawing/2014/main" id="{FE95A0CB-73FE-908F-0597-B622BC856332}"/>
              </a:ext>
            </a:extLst>
          </p:cNvPr>
          <p:cNvPicPr>
            <a:picLocks noChangeAspect="1"/>
          </p:cNvPicPr>
          <p:nvPr/>
        </p:nvPicPr>
        <p:blipFill>
          <a:blip r:embed="rId3"/>
          <a:stretch>
            <a:fillRect/>
          </a:stretch>
        </p:blipFill>
        <p:spPr>
          <a:xfrm>
            <a:off x="621861" y="459051"/>
            <a:ext cx="7150539" cy="1714739"/>
          </a:xfrm>
          <a:prstGeom prst="rect">
            <a:avLst/>
          </a:prstGeom>
        </p:spPr>
      </p:pic>
    </p:spTree>
    <p:extLst>
      <p:ext uri="{BB962C8B-B14F-4D97-AF65-F5344CB8AC3E}">
        <p14:creationId xmlns:p14="http://schemas.microsoft.com/office/powerpoint/2010/main" val="184123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8085-1FFF-44DD-A144-D794D923CF00}"/>
              </a:ext>
            </a:extLst>
          </p:cNvPr>
          <p:cNvSpPr>
            <a:spLocks noGrp="1"/>
          </p:cNvSpPr>
          <p:nvPr>
            <p:ph type="title"/>
          </p:nvPr>
        </p:nvSpPr>
        <p:spPr>
          <a:xfrm>
            <a:off x="1066800" y="642594"/>
            <a:ext cx="10058400" cy="1371600"/>
          </a:xfrm>
        </p:spPr>
        <p:txBody>
          <a:bodyPr>
            <a:normAutofit/>
          </a:bodyPr>
          <a:lstStyle/>
          <a:p>
            <a:pPr algn="ctr"/>
            <a:r>
              <a:rPr lang="en-US" dirty="0"/>
              <a:t>THE PROJECT INCLUDES</a:t>
            </a:r>
          </a:p>
        </p:txBody>
      </p:sp>
      <p:graphicFrame>
        <p:nvGraphicFramePr>
          <p:cNvPr id="5" name="Content Placeholder 2" descr="SmartArt Process Diagram">
            <a:extLst>
              <a:ext uri="{FF2B5EF4-FFF2-40B4-BE49-F238E27FC236}">
                <a16:creationId xmlns:a16="http://schemas.microsoft.com/office/drawing/2014/main" id="{60233515-42BF-4401-AB7F-458C06159D34}"/>
              </a:ext>
            </a:extLst>
          </p:cNvPr>
          <p:cNvGraphicFramePr>
            <a:graphicFrameLocks noGrp="1"/>
          </p:cNvGraphicFramePr>
          <p:nvPr>
            <p:ph idx="1"/>
            <p:extLst>
              <p:ext uri="{D42A27DB-BD31-4B8C-83A1-F6EECF244321}">
                <p14:modId xmlns:p14="http://schemas.microsoft.com/office/powerpoint/2010/main" val="310143564"/>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3773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6419-EF52-9AE2-3866-22F75AEDC328}"/>
              </a:ext>
            </a:extLst>
          </p:cNvPr>
          <p:cNvSpPr>
            <a:spLocks noGrp="1"/>
          </p:cNvSpPr>
          <p:nvPr>
            <p:ph type="title"/>
          </p:nvPr>
        </p:nvSpPr>
        <p:spPr>
          <a:xfrm>
            <a:off x="8458199" y="-182880"/>
            <a:ext cx="3161963" cy="1645920"/>
          </a:xfrm>
        </p:spPr>
        <p:txBody>
          <a:bodyPr/>
          <a:lstStyle/>
          <a:p>
            <a:pPr algn="ctr"/>
            <a:r>
              <a:rPr lang="en-IN" b="1" dirty="0"/>
              <a:t>TRACKS IN COUNTRY</a:t>
            </a:r>
          </a:p>
        </p:txBody>
      </p:sp>
      <p:pic>
        <p:nvPicPr>
          <p:cNvPr id="7" name="Content Placeholder 6">
            <a:extLst>
              <a:ext uri="{FF2B5EF4-FFF2-40B4-BE49-F238E27FC236}">
                <a16:creationId xmlns:a16="http://schemas.microsoft.com/office/drawing/2014/main" id="{0C619B76-CFE2-4509-CC26-0FCBF50D52AF}"/>
              </a:ext>
            </a:extLst>
          </p:cNvPr>
          <p:cNvPicPr>
            <a:picLocks noGrp="1" noChangeAspect="1"/>
          </p:cNvPicPr>
          <p:nvPr>
            <p:ph idx="1"/>
          </p:nvPr>
        </p:nvPicPr>
        <p:blipFill>
          <a:blip r:embed="rId2"/>
          <a:stretch>
            <a:fillRect/>
          </a:stretch>
        </p:blipFill>
        <p:spPr>
          <a:xfrm>
            <a:off x="261634" y="1355834"/>
            <a:ext cx="7741906" cy="5197366"/>
          </a:xfrm>
        </p:spPr>
      </p:pic>
      <p:sp>
        <p:nvSpPr>
          <p:cNvPr id="4" name="Text Placeholder 3">
            <a:extLst>
              <a:ext uri="{FF2B5EF4-FFF2-40B4-BE49-F238E27FC236}">
                <a16:creationId xmlns:a16="http://schemas.microsoft.com/office/drawing/2014/main" id="{66466E54-F568-A62D-6DFB-5850D5A56CE2}"/>
              </a:ext>
            </a:extLst>
          </p:cNvPr>
          <p:cNvSpPr>
            <a:spLocks noGrp="1"/>
          </p:cNvSpPr>
          <p:nvPr>
            <p:ph type="body" sz="half" idx="2"/>
          </p:nvPr>
        </p:nvSpPr>
        <p:spPr>
          <a:xfrm>
            <a:off x="8458198" y="1452880"/>
            <a:ext cx="3161963" cy="4368800"/>
          </a:xfrm>
        </p:spPr>
        <p:txBody>
          <a:bodyPr/>
          <a:lstStyle/>
          <a:p>
            <a:pPr algn="ctr"/>
            <a:r>
              <a:rPr lang="en-IN" dirty="0"/>
              <a:t>WHICH COUNTRY HAS MOST NUMBER OF TRACKES?</a:t>
            </a:r>
          </a:p>
        </p:txBody>
      </p:sp>
      <p:sp>
        <p:nvSpPr>
          <p:cNvPr id="5" name="Rectangle 4">
            <a:extLst>
              <a:ext uri="{FF2B5EF4-FFF2-40B4-BE49-F238E27FC236}">
                <a16:creationId xmlns:a16="http://schemas.microsoft.com/office/drawing/2014/main" id="{BF30980F-8320-52C1-94BA-845B1CD9BC98}"/>
              </a:ext>
            </a:extLst>
          </p:cNvPr>
          <p:cNvSpPr/>
          <p:nvPr/>
        </p:nvSpPr>
        <p:spPr>
          <a:xfrm>
            <a:off x="477517" y="294640"/>
            <a:ext cx="7426261" cy="106119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FFCE2D90-6596-27F7-08F9-7893B04A92D9}"/>
              </a:ext>
            </a:extLst>
          </p:cNvPr>
          <p:cNvSpPr/>
          <p:nvPr/>
        </p:nvSpPr>
        <p:spPr>
          <a:xfrm>
            <a:off x="8458199" y="2448910"/>
            <a:ext cx="3161963" cy="397221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BY ANALYSING WHICH COUNTRY HAS THE MOST NUMBER OF TRACKS WE CAN SET UP THE COUNSTUCTION BUSINESS OF TACKES . AS USA ALREADY HAS MANY TRACKS WE CAN AVOID SETTING MORE TRACKES THERE. ALSO AS A PARTICITANT WE CAN PRATICE THERE WITH THE PREMISSION OF THE CONCERNED AUTHORITY</a:t>
            </a:r>
          </a:p>
        </p:txBody>
      </p:sp>
      <p:pic>
        <p:nvPicPr>
          <p:cNvPr id="12" name="Picture 11">
            <a:extLst>
              <a:ext uri="{FF2B5EF4-FFF2-40B4-BE49-F238E27FC236}">
                <a16:creationId xmlns:a16="http://schemas.microsoft.com/office/drawing/2014/main" id="{FABC149A-790C-431F-A7CB-B970F37707AE}"/>
              </a:ext>
            </a:extLst>
          </p:cNvPr>
          <p:cNvPicPr>
            <a:picLocks noChangeAspect="1"/>
          </p:cNvPicPr>
          <p:nvPr/>
        </p:nvPicPr>
        <p:blipFill>
          <a:blip r:embed="rId3"/>
          <a:stretch>
            <a:fillRect/>
          </a:stretch>
        </p:blipFill>
        <p:spPr>
          <a:xfrm>
            <a:off x="684958" y="429895"/>
            <a:ext cx="7011378" cy="790685"/>
          </a:xfrm>
          <a:prstGeom prst="rect">
            <a:avLst/>
          </a:prstGeom>
        </p:spPr>
      </p:pic>
    </p:spTree>
    <p:extLst>
      <p:ext uri="{BB962C8B-B14F-4D97-AF65-F5344CB8AC3E}">
        <p14:creationId xmlns:p14="http://schemas.microsoft.com/office/powerpoint/2010/main" val="1989692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1E40-116F-BC8F-04EC-50F7F21DB610}"/>
              </a:ext>
            </a:extLst>
          </p:cNvPr>
          <p:cNvSpPr>
            <a:spLocks noGrp="1"/>
          </p:cNvSpPr>
          <p:nvPr>
            <p:ph type="title"/>
          </p:nvPr>
        </p:nvSpPr>
        <p:spPr>
          <a:xfrm>
            <a:off x="8458200" y="-113968"/>
            <a:ext cx="3161963" cy="1645920"/>
          </a:xfrm>
        </p:spPr>
        <p:txBody>
          <a:bodyPr/>
          <a:lstStyle/>
          <a:p>
            <a:pPr algn="ctr"/>
            <a:r>
              <a:rPr lang="en-IN" b="1" dirty="0"/>
              <a:t>CAR WITH MOST POINTS</a:t>
            </a:r>
          </a:p>
        </p:txBody>
      </p:sp>
      <p:pic>
        <p:nvPicPr>
          <p:cNvPr id="7" name="Content Placeholder 6">
            <a:extLst>
              <a:ext uri="{FF2B5EF4-FFF2-40B4-BE49-F238E27FC236}">
                <a16:creationId xmlns:a16="http://schemas.microsoft.com/office/drawing/2014/main" id="{F09B601F-3E9E-C6CC-1928-FC6B43CD85D7}"/>
              </a:ext>
            </a:extLst>
          </p:cNvPr>
          <p:cNvPicPr>
            <a:picLocks noGrp="1" noChangeAspect="1"/>
          </p:cNvPicPr>
          <p:nvPr>
            <p:ph idx="1"/>
          </p:nvPr>
        </p:nvPicPr>
        <p:blipFill>
          <a:blip r:embed="rId2"/>
          <a:stretch>
            <a:fillRect/>
          </a:stretch>
        </p:blipFill>
        <p:spPr>
          <a:xfrm>
            <a:off x="141769" y="1846912"/>
            <a:ext cx="7966382" cy="4269408"/>
          </a:xfrm>
        </p:spPr>
      </p:pic>
      <p:sp>
        <p:nvSpPr>
          <p:cNvPr id="4" name="Text Placeholder 3">
            <a:extLst>
              <a:ext uri="{FF2B5EF4-FFF2-40B4-BE49-F238E27FC236}">
                <a16:creationId xmlns:a16="http://schemas.microsoft.com/office/drawing/2014/main" id="{8A7B1566-91D7-6A71-29B4-BF1809637831}"/>
              </a:ext>
            </a:extLst>
          </p:cNvPr>
          <p:cNvSpPr>
            <a:spLocks noGrp="1"/>
          </p:cNvSpPr>
          <p:nvPr>
            <p:ph type="body" sz="half" idx="2"/>
          </p:nvPr>
        </p:nvSpPr>
        <p:spPr>
          <a:xfrm>
            <a:off x="8458200" y="1674192"/>
            <a:ext cx="3161963" cy="4269408"/>
          </a:xfrm>
        </p:spPr>
        <p:txBody>
          <a:bodyPr/>
          <a:lstStyle/>
          <a:p>
            <a:pPr algn="ctr"/>
            <a:r>
              <a:rPr lang="en-IN" dirty="0"/>
              <a:t>AS A PARTICIPENT WE WILL PREFER THE CAR WHICH HAS THE MOST POINTS OR WHICH IS HIGHLY RATED SO OUR CHANCES TO WIN THE RACE INCREASE</a:t>
            </a:r>
          </a:p>
        </p:txBody>
      </p:sp>
      <p:sp>
        <p:nvSpPr>
          <p:cNvPr id="5" name="Rectangle 4">
            <a:extLst>
              <a:ext uri="{FF2B5EF4-FFF2-40B4-BE49-F238E27FC236}">
                <a16:creationId xmlns:a16="http://schemas.microsoft.com/office/drawing/2014/main" id="{1C44B7FD-F4A9-85CF-B7C8-DFC3B84E52C6}"/>
              </a:ext>
            </a:extLst>
          </p:cNvPr>
          <p:cNvSpPr/>
          <p:nvPr/>
        </p:nvSpPr>
        <p:spPr>
          <a:xfrm>
            <a:off x="467360" y="325120"/>
            <a:ext cx="7315200" cy="97536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7C5C9356-26F4-2D5E-CD8C-633F123E42DE}"/>
              </a:ext>
            </a:extLst>
          </p:cNvPr>
          <p:cNvSpPr/>
          <p:nvPr/>
        </p:nvSpPr>
        <p:spPr>
          <a:xfrm>
            <a:off x="8458199" y="3981616"/>
            <a:ext cx="3161963" cy="224536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AS WE CAN SEE FROM THE GRAPH THAT FARRARI HAS THE MOST POINTS WHICH MEANS THIS COMPANY IS HIGHLY IN PROFIT AND CAN RELEASE NEW MODLES</a:t>
            </a:r>
          </a:p>
        </p:txBody>
      </p:sp>
      <p:pic>
        <p:nvPicPr>
          <p:cNvPr id="9" name="Picture 8">
            <a:extLst>
              <a:ext uri="{FF2B5EF4-FFF2-40B4-BE49-F238E27FC236}">
                <a16:creationId xmlns:a16="http://schemas.microsoft.com/office/drawing/2014/main" id="{B03A4363-88CF-C8AC-2B57-B7AF33513B6C}"/>
              </a:ext>
            </a:extLst>
          </p:cNvPr>
          <p:cNvPicPr>
            <a:picLocks noChangeAspect="1"/>
          </p:cNvPicPr>
          <p:nvPr/>
        </p:nvPicPr>
        <p:blipFill>
          <a:blip r:embed="rId3"/>
          <a:stretch>
            <a:fillRect/>
          </a:stretch>
        </p:blipFill>
        <p:spPr>
          <a:xfrm>
            <a:off x="676428" y="560352"/>
            <a:ext cx="6897063" cy="504895"/>
          </a:xfrm>
          <a:prstGeom prst="rect">
            <a:avLst/>
          </a:prstGeom>
        </p:spPr>
      </p:pic>
    </p:spTree>
    <p:extLst>
      <p:ext uri="{BB962C8B-B14F-4D97-AF65-F5344CB8AC3E}">
        <p14:creationId xmlns:p14="http://schemas.microsoft.com/office/powerpoint/2010/main" val="101579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F83F-FE08-F76A-152C-90C78C6F860D}"/>
              </a:ext>
            </a:extLst>
          </p:cNvPr>
          <p:cNvSpPr>
            <a:spLocks noGrp="1"/>
          </p:cNvSpPr>
          <p:nvPr>
            <p:ph type="title"/>
          </p:nvPr>
        </p:nvSpPr>
        <p:spPr>
          <a:xfrm>
            <a:off x="8458199" y="262758"/>
            <a:ext cx="3161963" cy="1645920"/>
          </a:xfrm>
        </p:spPr>
        <p:txBody>
          <a:bodyPr>
            <a:normAutofit fontScale="90000"/>
          </a:bodyPr>
          <a:lstStyle/>
          <a:p>
            <a:pPr algn="ctr"/>
            <a:r>
              <a:rPr lang="en-IN" b="1" dirty="0"/>
              <a:t>YEAR VICE POINT DISTRIBUTION</a:t>
            </a:r>
          </a:p>
        </p:txBody>
      </p:sp>
      <p:pic>
        <p:nvPicPr>
          <p:cNvPr id="8" name="Content Placeholder 7">
            <a:extLst>
              <a:ext uri="{FF2B5EF4-FFF2-40B4-BE49-F238E27FC236}">
                <a16:creationId xmlns:a16="http://schemas.microsoft.com/office/drawing/2014/main" id="{C5EA5B5D-8739-0C5B-3D2B-EA5348B57AE5}"/>
              </a:ext>
            </a:extLst>
          </p:cNvPr>
          <p:cNvPicPr>
            <a:picLocks noGrp="1" noChangeAspect="1"/>
          </p:cNvPicPr>
          <p:nvPr>
            <p:ph idx="1"/>
          </p:nvPr>
        </p:nvPicPr>
        <p:blipFill>
          <a:blip r:embed="rId2"/>
          <a:stretch>
            <a:fillRect/>
          </a:stretch>
        </p:blipFill>
        <p:spPr>
          <a:xfrm>
            <a:off x="399205" y="2340684"/>
            <a:ext cx="7480638" cy="4254558"/>
          </a:xfrm>
        </p:spPr>
      </p:pic>
      <p:sp>
        <p:nvSpPr>
          <p:cNvPr id="4" name="Text Placeholder 3">
            <a:extLst>
              <a:ext uri="{FF2B5EF4-FFF2-40B4-BE49-F238E27FC236}">
                <a16:creationId xmlns:a16="http://schemas.microsoft.com/office/drawing/2014/main" id="{7B100E15-C9C0-952C-9413-B0B5A955DD74}"/>
              </a:ext>
            </a:extLst>
          </p:cNvPr>
          <p:cNvSpPr>
            <a:spLocks noGrp="1"/>
          </p:cNvSpPr>
          <p:nvPr>
            <p:ph type="body" sz="half" idx="2"/>
          </p:nvPr>
        </p:nvSpPr>
        <p:spPr>
          <a:xfrm>
            <a:off x="8458198" y="1922692"/>
            <a:ext cx="3161963" cy="3606800"/>
          </a:xfrm>
        </p:spPr>
        <p:txBody>
          <a:bodyPr/>
          <a:lstStyle/>
          <a:p>
            <a:pPr algn="ctr"/>
            <a:r>
              <a:rPr lang="en-IN" dirty="0"/>
              <a:t>IN WHICH YEAR MOST POINTS ARE DISTRIBUTED?</a:t>
            </a:r>
          </a:p>
        </p:txBody>
      </p:sp>
      <p:sp>
        <p:nvSpPr>
          <p:cNvPr id="5" name="Rectangle 4">
            <a:extLst>
              <a:ext uri="{FF2B5EF4-FFF2-40B4-BE49-F238E27FC236}">
                <a16:creationId xmlns:a16="http://schemas.microsoft.com/office/drawing/2014/main" id="{D1C04086-DD9F-3E84-23F8-AC104131EF62}"/>
              </a:ext>
            </a:extLst>
          </p:cNvPr>
          <p:cNvSpPr/>
          <p:nvPr/>
        </p:nvSpPr>
        <p:spPr>
          <a:xfrm>
            <a:off x="8458200" y="2900855"/>
            <a:ext cx="3161963" cy="3499945"/>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THE YEAR IN WHICH MORE POINTS ARE DISTRIBUTED ARE BOUND TO BE MORE POPULAR </a:t>
            </a:r>
          </a:p>
          <a:p>
            <a:pPr algn="ctr"/>
            <a:r>
              <a:rPr lang="en-IN" sz="1600" dirty="0"/>
              <a:t>WE CAN SEE THAT THE POINT DISTRIBUTION IS GREATLY INCREASED IN THE RECENT YEARS BUT HAD A SUDDEN DOWNFALL AND WE MUST OVERVOME THAT TO KEEP INCREASING THE REVENUE FROM THE RACE</a:t>
            </a:r>
          </a:p>
        </p:txBody>
      </p:sp>
      <p:sp>
        <p:nvSpPr>
          <p:cNvPr id="6" name="Rectangle 5">
            <a:extLst>
              <a:ext uri="{FF2B5EF4-FFF2-40B4-BE49-F238E27FC236}">
                <a16:creationId xmlns:a16="http://schemas.microsoft.com/office/drawing/2014/main" id="{66E6DD29-1F55-A431-81F0-54610EEF7AD4}"/>
              </a:ext>
            </a:extLst>
          </p:cNvPr>
          <p:cNvSpPr/>
          <p:nvPr/>
        </p:nvSpPr>
        <p:spPr>
          <a:xfrm>
            <a:off x="283779" y="262758"/>
            <a:ext cx="7609490" cy="193390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7F252C0B-A176-AD29-9C34-3B7742333ACD}"/>
              </a:ext>
            </a:extLst>
          </p:cNvPr>
          <p:cNvPicPr>
            <a:picLocks noChangeAspect="1"/>
          </p:cNvPicPr>
          <p:nvPr/>
        </p:nvPicPr>
        <p:blipFill>
          <a:blip r:embed="rId3"/>
          <a:stretch>
            <a:fillRect/>
          </a:stretch>
        </p:blipFill>
        <p:spPr>
          <a:xfrm>
            <a:off x="549165" y="475481"/>
            <a:ext cx="7111222" cy="1433197"/>
          </a:xfrm>
          <a:prstGeom prst="rect">
            <a:avLst/>
          </a:prstGeom>
        </p:spPr>
      </p:pic>
    </p:spTree>
    <p:extLst>
      <p:ext uri="{BB962C8B-B14F-4D97-AF65-F5344CB8AC3E}">
        <p14:creationId xmlns:p14="http://schemas.microsoft.com/office/powerpoint/2010/main" val="1421799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8B534-B83E-9DCA-105D-029AD4147482}"/>
              </a:ext>
            </a:extLst>
          </p:cNvPr>
          <p:cNvSpPr>
            <a:spLocks noGrp="1"/>
          </p:cNvSpPr>
          <p:nvPr>
            <p:ph type="title"/>
          </p:nvPr>
        </p:nvSpPr>
        <p:spPr>
          <a:xfrm>
            <a:off x="8458199" y="0"/>
            <a:ext cx="3161963" cy="1601671"/>
          </a:xfrm>
        </p:spPr>
        <p:txBody>
          <a:bodyPr/>
          <a:lstStyle/>
          <a:p>
            <a:pPr algn="ctr"/>
            <a:r>
              <a:rPr lang="en-IN" dirty="0"/>
              <a:t>MILLISECOND BY RANK</a:t>
            </a:r>
          </a:p>
        </p:txBody>
      </p:sp>
      <p:pic>
        <p:nvPicPr>
          <p:cNvPr id="8" name="Content Placeholder 7">
            <a:extLst>
              <a:ext uri="{FF2B5EF4-FFF2-40B4-BE49-F238E27FC236}">
                <a16:creationId xmlns:a16="http://schemas.microsoft.com/office/drawing/2014/main" id="{8B5188B6-4197-1D26-2DAA-9AA0BFC946C0}"/>
              </a:ext>
            </a:extLst>
          </p:cNvPr>
          <p:cNvPicPr>
            <a:picLocks noGrp="1" noChangeAspect="1"/>
          </p:cNvPicPr>
          <p:nvPr>
            <p:ph idx="1"/>
          </p:nvPr>
        </p:nvPicPr>
        <p:blipFill>
          <a:blip r:embed="rId2"/>
          <a:stretch>
            <a:fillRect/>
          </a:stretch>
        </p:blipFill>
        <p:spPr>
          <a:xfrm>
            <a:off x="571836" y="1787519"/>
            <a:ext cx="6995611" cy="4538895"/>
          </a:xfrm>
        </p:spPr>
      </p:pic>
      <p:sp>
        <p:nvSpPr>
          <p:cNvPr id="4" name="Text Placeholder 3">
            <a:extLst>
              <a:ext uri="{FF2B5EF4-FFF2-40B4-BE49-F238E27FC236}">
                <a16:creationId xmlns:a16="http://schemas.microsoft.com/office/drawing/2014/main" id="{254A0A95-3C0D-AAD7-9A50-7BCE37E0AD2D}"/>
              </a:ext>
            </a:extLst>
          </p:cNvPr>
          <p:cNvSpPr>
            <a:spLocks noGrp="1"/>
          </p:cNvSpPr>
          <p:nvPr>
            <p:ph type="body" sz="half" idx="2"/>
          </p:nvPr>
        </p:nvSpPr>
        <p:spPr>
          <a:xfrm>
            <a:off x="8458198" y="1601671"/>
            <a:ext cx="3161963" cy="4047639"/>
          </a:xfrm>
        </p:spPr>
        <p:txBody>
          <a:bodyPr/>
          <a:lstStyle/>
          <a:p>
            <a:pPr algn="ctr"/>
            <a:r>
              <a:rPr lang="en-IN" dirty="0"/>
              <a:t>WHAT IS THE AVERAGE TIME BY WHICH EACH NATION HAS COMPLETED THE RACE?</a:t>
            </a:r>
          </a:p>
        </p:txBody>
      </p:sp>
      <p:sp>
        <p:nvSpPr>
          <p:cNvPr id="5" name="Rectangle 4">
            <a:extLst>
              <a:ext uri="{FF2B5EF4-FFF2-40B4-BE49-F238E27FC236}">
                <a16:creationId xmlns:a16="http://schemas.microsoft.com/office/drawing/2014/main" id="{5C25E3FF-0B8B-1EB4-A488-6E41A0A8A273}"/>
              </a:ext>
            </a:extLst>
          </p:cNvPr>
          <p:cNvSpPr/>
          <p:nvPr/>
        </p:nvSpPr>
        <p:spPr>
          <a:xfrm>
            <a:off x="441433" y="435023"/>
            <a:ext cx="7399283" cy="93132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02EA06A0-8A11-679A-6987-A931D4036183}"/>
              </a:ext>
            </a:extLst>
          </p:cNvPr>
          <p:cNvSpPr/>
          <p:nvPr/>
        </p:nvSpPr>
        <p:spPr>
          <a:xfrm>
            <a:off x="8458198" y="3087728"/>
            <a:ext cx="3161963" cy="313439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FORM THE GRAPH WE CAN CLEARLY SEE THAT WHEN AUSTRIANS COMPLETE THE RACE IN 1</a:t>
            </a:r>
            <a:r>
              <a:rPr lang="en-IN" sz="1600" baseline="30000" dirty="0"/>
              <a:t>ST</a:t>
            </a:r>
            <a:r>
              <a:rPr lang="en-IN" sz="1600" dirty="0"/>
              <a:t> RANK THEY TAKE THE MOST TIME . THE DRIVERS SHOULD WORK ON THEIR TIMINGS SO THEY CAN BREAK VARIOUS RECORDS SET BY OTHER COUNTRIES</a:t>
            </a:r>
          </a:p>
        </p:txBody>
      </p:sp>
      <p:pic>
        <p:nvPicPr>
          <p:cNvPr id="10" name="Picture 9">
            <a:extLst>
              <a:ext uri="{FF2B5EF4-FFF2-40B4-BE49-F238E27FC236}">
                <a16:creationId xmlns:a16="http://schemas.microsoft.com/office/drawing/2014/main" id="{EE15CB35-F212-8538-3E1F-90D1F87783C6}"/>
              </a:ext>
            </a:extLst>
          </p:cNvPr>
          <p:cNvPicPr>
            <a:picLocks noChangeAspect="1"/>
          </p:cNvPicPr>
          <p:nvPr/>
        </p:nvPicPr>
        <p:blipFill>
          <a:blip r:embed="rId3"/>
          <a:stretch>
            <a:fillRect/>
          </a:stretch>
        </p:blipFill>
        <p:spPr>
          <a:xfrm>
            <a:off x="549649" y="638796"/>
            <a:ext cx="7182852" cy="514422"/>
          </a:xfrm>
          <a:prstGeom prst="rect">
            <a:avLst/>
          </a:prstGeom>
        </p:spPr>
      </p:pic>
    </p:spTree>
    <p:extLst>
      <p:ext uri="{BB962C8B-B14F-4D97-AF65-F5344CB8AC3E}">
        <p14:creationId xmlns:p14="http://schemas.microsoft.com/office/powerpoint/2010/main" val="377887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20C6-DC8D-070B-D3E8-94E386CDB2BE}"/>
              </a:ext>
            </a:extLst>
          </p:cNvPr>
          <p:cNvSpPr>
            <a:spLocks noGrp="1"/>
          </p:cNvSpPr>
          <p:nvPr>
            <p:ph type="title"/>
          </p:nvPr>
        </p:nvSpPr>
        <p:spPr>
          <a:xfrm>
            <a:off x="1066800" y="315310"/>
            <a:ext cx="10058400" cy="1187669"/>
          </a:xfrm>
        </p:spPr>
        <p:txBody>
          <a:bodyPr>
            <a:normAutofit/>
          </a:bodyPr>
          <a:lstStyle/>
          <a:p>
            <a:pPr algn="ctr"/>
            <a:r>
              <a:rPr lang="en-IN" sz="3200" b="1" dirty="0"/>
              <a:t>INSIGHTS</a:t>
            </a:r>
          </a:p>
        </p:txBody>
      </p:sp>
      <p:sp>
        <p:nvSpPr>
          <p:cNvPr id="3" name="Content Placeholder 2">
            <a:extLst>
              <a:ext uri="{FF2B5EF4-FFF2-40B4-BE49-F238E27FC236}">
                <a16:creationId xmlns:a16="http://schemas.microsoft.com/office/drawing/2014/main" id="{DF68030C-65D3-ADBC-77A2-6DD8078C1007}"/>
              </a:ext>
            </a:extLst>
          </p:cNvPr>
          <p:cNvSpPr>
            <a:spLocks noGrp="1"/>
          </p:cNvSpPr>
          <p:nvPr>
            <p:ph idx="1"/>
          </p:nvPr>
        </p:nvSpPr>
        <p:spPr>
          <a:xfrm>
            <a:off x="1066800" y="1271752"/>
            <a:ext cx="10058400" cy="5129048"/>
          </a:xfrm>
        </p:spPr>
        <p:txBody>
          <a:bodyPr>
            <a:normAutofit lnSpcReduction="10000"/>
          </a:bodyPr>
          <a:lstStyle/>
          <a:p>
            <a:r>
              <a:rPr lang="en-IN" dirty="0"/>
              <a:t>THE COUNTRY WITH THE HIGHEST ECONOMY IN CARS IS BRITAIN,WHICH REFFERS THAT CAR BUSINESS IN BRITAIN IS VERY POPULAR AND PROFITABLE</a:t>
            </a:r>
          </a:p>
          <a:p>
            <a:r>
              <a:rPr lang="en-IN" dirty="0"/>
              <a:t>FARRARI HAS THE MOST POINTS BUT IS TOP SPEED IS NOT MUCH HIGH , SO IF A PARTICIPANT WANTS TO BUY A CAR HE SHOULD CHECK BOTH TOP SPEED AND POINTS</a:t>
            </a:r>
          </a:p>
          <a:p>
            <a:r>
              <a:rPr lang="en-IN" dirty="0"/>
              <a:t>USA HAS THE MOST NUMBER OF RACING TRACKS BUT MOST NUMBER OF RACES ARE CONDUCTED IN ITALY WHICH MAY INDICATE THAT THE CIRCUITS OF ITALY ARE MORE WELL MANAGED AND THE PEOPLE THERE ARE MORE ENTHUSIATIC ABOUT THIS GAME</a:t>
            </a:r>
          </a:p>
          <a:p>
            <a:r>
              <a:rPr lang="en-IN" dirty="0"/>
              <a:t>THE DRIVERS ACTIVELY CHANGE THEIR CARS HENCE ANY COMPANY SHOULD ACTIVELY TRY TO PRODUCE MORE MODLES </a:t>
            </a:r>
          </a:p>
          <a:p>
            <a:r>
              <a:rPr lang="en-IN" dirty="0"/>
              <a:t>A DRIVER CAN COMPETE IN THE RACE FOR MORE THAN ONE YEAR HENCE IF ANY PREVIOUSLY WON DRIVER IS PARTICIPATING IN THE RACE AGAIN THERE ARE FAIR CHANCES THAT HE WOULD PERFORM WELL</a:t>
            </a:r>
          </a:p>
          <a:p>
            <a:r>
              <a:rPr lang="en-IN" dirty="0"/>
              <a:t>THE AVERAGE AGE FOR DRIVERS PARTICIPATING IN THE RACE IS DECREASING RAPIDLY BUT THE SAME TIME THE NUMBER OF PARTICIPANTS ARE INCREASING . WHICH MEANS THAT THE YOUNGER GENERATION IS MORE INTO THIS SPORT AND ALL THE YOUNG ADULTS SHOULD QUICKLY DECIDE THEIR CAREER TO GRAB THE BEST OPPORTUNITIES</a:t>
            </a:r>
          </a:p>
          <a:p>
            <a:r>
              <a:rPr lang="en-IN" dirty="0"/>
              <a:t>THE AMARICAN CARS ARE NOT PREFFERD THAT MUCH SO IF WE A PARTICIPANT WANTS TO COMPETE IN RACE HE SHOULD AVOID AMARICAN CARS</a:t>
            </a:r>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348343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A11D-200B-2F90-05EB-48F1F1E845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F17160-C2BE-4A97-DB19-415F3D1A24DB}"/>
              </a:ext>
            </a:extLst>
          </p:cNvPr>
          <p:cNvSpPr>
            <a:spLocks noGrp="1"/>
          </p:cNvSpPr>
          <p:nvPr>
            <p:ph idx="1"/>
          </p:nvPr>
        </p:nvSpPr>
        <p:spPr/>
        <p:txBody>
          <a:bodyPr/>
          <a:lstStyle/>
          <a:p>
            <a:r>
              <a:rPr lang="en-IN" dirty="0"/>
              <a:t>THE AVERAGE NUMBER OF ROUNDS ARE COMPARED BY YEARS SO AS AN ORANIGING COUNTRY WE CAN FIGURE OUT HOW MANY LAPS SHOULD WE CONDUCT AND AS AUDINCE WE KNOW WHICH ROUND WE CAN BOOK TICKECTS FOR</a:t>
            </a:r>
          </a:p>
          <a:p>
            <a:r>
              <a:rPr lang="en-IN" dirty="0"/>
              <a:t>FOR THE POINTS DISTRIBUTED PER YEAR WE SHOULD PREFER THE DRIVER WITH MORE POINTS SO THAT MORE PEOPLE COME TO WATCH THE RACE OF THEIR FAV RACER</a:t>
            </a:r>
          </a:p>
          <a:p>
            <a:r>
              <a:rPr lang="en-IN" dirty="0"/>
              <a:t>FROM THE RANK BY MILISEC WE CAN SAY THAT AUSTRIA HAS THE HIGHEST TIME AND THEY SOULD WORK ON THAT </a:t>
            </a:r>
          </a:p>
          <a:p>
            <a:endParaRPr lang="en-IN" dirty="0"/>
          </a:p>
        </p:txBody>
      </p:sp>
    </p:spTree>
    <p:extLst>
      <p:ext uri="{BB962C8B-B14F-4D97-AF65-F5344CB8AC3E}">
        <p14:creationId xmlns:p14="http://schemas.microsoft.com/office/powerpoint/2010/main" val="304761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6003-A907-AD92-0580-754167816318}"/>
              </a:ext>
            </a:extLst>
          </p:cNvPr>
          <p:cNvSpPr>
            <a:spLocks noGrp="1"/>
          </p:cNvSpPr>
          <p:nvPr>
            <p:ph type="title"/>
          </p:nvPr>
        </p:nvSpPr>
        <p:spPr/>
        <p:txBody>
          <a:bodyPr/>
          <a:lstStyle/>
          <a:p>
            <a:pPr algn="ctr"/>
            <a:endParaRPr lang="en-IN" b="1" dirty="0"/>
          </a:p>
        </p:txBody>
      </p:sp>
      <p:sp>
        <p:nvSpPr>
          <p:cNvPr id="3" name="Rectangle 2">
            <a:extLst>
              <a:ext uri="{FF2B5EF4-FFF2-40B4-BE49-F238E27FC236}">
                <a16:creationId xmlns:a16="http://schemas.microsoft.com/office/drawing/2014/main" id="{15A1C9C5-2BE0-ABA5-03FB-EBC5666DDFE1}"/>
              </a:ext>
            </a:extLst>
          </p:cNvPr>
          <p:cNvSpPr/>
          <p:nvPr/>
        </p:nvSpPr>
        <p:spPr>
          <a:xfrm>
            <a:off x="1045779" y="2732689"/>
            <a:ext cx="10079421" cy="18288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latin typeface="Cambria" panose="02040503050406030204" pitchFamily="18" charset="0"/>
                <a:ea typeface="Cambria" panose="02040503050406030204" pitchFamily="18" charset="0"/>
              </a:rPr>
              <a:t>KPI</a:t>
            </a:r>
          </a:p>
        </p:txBody>
      </p:sp>
    </p:spTree>
    <p:extLst>
      <p:ext uri="{BB962C8B-B14F-4D97-AF65-F5344CB8AC3E}">
        <p14:creationId xmlns:p14="http://schemas.microsoft.com/office/powerpoint/2010/main" val="717882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FE3D0-EA38-5D00-C278-C77C1810A9AC}"/>
              </a:ext>
            </a:extLst>
          </p:cNvPr>
          <p:cNvPicPr>
            <a:picLocks noChangeAspect="1"/>
          </p:cNvPicPr>
          <p:nvPr/>
        </p:nvPicPr>
        <p:blipFill>
          <a:blip r:embed="rId2"/>
          <a:stretch>
            <a:fillRect/>
          </a:stretch>
        </p:blipFill>
        <p:spPr>
          <a:xfrm>
            <a:off x="877861" y="803380"/>
            <a:ext cx="9159517" cy="5251240"/>
          </a:xfrm>
          <a:prstGeom prst="rect">
            <a:avLst/>
          </a:prstGeom>
        </p:spPr>
      </p:pic>
      <p:pic>
        <p:nvPicPr>
          <p:cNvPr id="5" name="Picture 4">
            <a:extLst>
              <a:ext uri="{FF2B5EF4-FFF2-40B4-BE49-F238E27FC236}">
                <a16:creationId xmlns:a16="http://schemas.microsoft.com/office/drawing/2014/main" id="{0C5A7AC4-4225-9AD6-55E7-D1F0CBAAB471}"/>
              </a:ext>
            </a:extLst>
          </p:cNvPr>
          <p:cNvPicPr>
            <a:picLocks noChangeAspect="1"/>
          </p:cNvPicPr>
          <p:nvPr/>
        </p:nvPicPr>
        <p:blipFill>
          <a:blip r:embed="rId3"/>
          <a:stretch>
            <a:fillRect/>
          </a:stretch>
        </p:blipFill>
        <p:spPr>
          <a:xfrm>
            <a:off x="9582087" y="418100"/>
            <a:ext cx="1732052" cy="1596983"/>
          </a:xfrm>
          <a:prstGeom prst="rect">
            <a:avLst/>
          </a:prstGeom>
        </p:spPr>
      </p:pic>
      <p:pic>
        <p:nvPicPr>
          <p:cNvPr id="7" name="Picture 6">
            <a:extLst>
              <a:ext uri="{FF2B5EF4-FFF2-40B4-BE49-F238E27FC236}">
                <a16:creationId xmlns:a16="http://schemas.microsoft.com/office/drawing/2014/main" id="{30AB25D9-7E76-0649-07F9-99C7F3CF4642}"/>
              </a:ext>
            </a:extLst>
          </p:cNvPr>
          <p:cNvPicPr>
            <a:picLocks noChangeAspect="1"/>
          </p:cNvPicPr>
          <p:nvPr/>
        </p:nvPicPr>
        <p:blipFill>
          <a:blip r:embed="rId4"/>
          <a:stretch>
            <a:fillRect/>
          </a:stretch>
        </p:blipFill>
        <p:spPr>
          <a:xfrm>
            <a:off x="9582087" y="4952188"/>
            <a:ext cx="1732052" cy="1261358"/>
          </a:xfrm>
          <a:prstGeom prst="rect">
            <a:avLst/>
          </a:prstGeom>
        </p:spPr>
      </p:pic>
      <p:pic>
        <p:nvPicPr>
          <p:cNvPr id="9" name="Picture 8">
            <a:extLst>
              <a:ext uri="{FF2B5EF4-FFF2-40B4-BE49-F238E27FC236}">
                <a16:creationId xmlns:a16="http://schemas.microsoft.com/office/drawing/2014/main" id="{7EC60E8C-0C2C-2118-86DE-5E7917DC91CB}"/>
              </a:ext>
            </a:extLst>
          </p:cNvPr>
          <p:cNvPicPr>
            <a:picLocks noChangeAspect="1"/>
          </p:cNvPicPr>
          <p:nvPr/>
        </p:nvPicPr>
        <p:blipFill>
          <a:blip r:embed="rId5"/>
          <a:stretch>
            <a:fillRect/>
          </a:stretch>
        </p:blipFill>
        <p:spPr>
          <a:xfrm>
            <a:off x="9582087" y="2219156"/>
            <a:ext cx="1732052" cy="1209844"/>
          </a:xfrm>
          <a:prstGeom prst="rect">
            <a:avLst/>
          </a:prstGeom>
        </p:spPr>
      </p:pic>
      <p:pic>
        <p:nvPicPr>
          <p:cNvPr id="11" name="Picture 10">
            <a:extLst>
              <a:ext uri="{FF2B5EF4-FFF2-40B4-BE49-F238E27FC236}">
                <a16:creationId xmlns:a16="http://schemas.microsoft.com/office/drawing/2014/main" id="{F698C2A4-5068-0593-CB98-9E7BE4C2C2D9}"/>
              </a:ext>
            </a:extLst>
          </p:cNvPr>
          <p:cNvPicPr>
            <a:picLocks noChangeAspect="1"/>
          </p:cNvPicPr>
          <p:nvPr/>
        </p:nvPicPr>
        <p:blipFill>
          <a:blip r:embed="rId6"/>
          <a:stretch>
            <a:fillRect/>
          </a:stretch>
        </p:blipFill>
        <p:spPr>
          <a:xfrm>
            <a:off x="8873941" y="3871462"/>
            <a:ext cx="2871122" cy="638264"/>
          </a:xfrm>
          <a:prstGeom prst="rect">
            <a:avLst/>
          </a:prstGeom>
        </p:spPr>
      </p:pic>
    </p:spTree>
    <p:extLst>
      <p:ext uri="{BB962C8B-B14F-4D97-AF65-F5344CB8AC3E}">
        <p14:creationId xmlns:p14="http://schemas.microsoft.com/office/powerpoint/2010/main" val="51994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F9135E-E4AD-CAFB-0840-72DA86BD6A11}"/>
              </a:ext>
            </a:extLst>
          </p:cNvPr>
          <p:cNvPicPr>
            <a:picLocks noChangeAspect="1"/>
          </p:cNvPicPr>
          <p:nvPr/>
        </p:nvPicPr>
        <p:blipFill>
          <a:blip r:embed="rId2"/>
          <a:stretch>
            <a:fillRect/>
          </a:stretch>
        </p:blipFill>
        <p:spPr>
          <a:xfrm>
            <a:off x="746234" y="708153"/>
            <a:ext cx="9101959" cy="5471929"/>
          </a:xfrm>
          <a:prstGeom prst="rect">
            <a:avLst/>
          </a:prstGeom>
        </p:spPr>
      </p:pic>
      <p:pic>
        <p:nvPicPr>
          <p:cNvPr id="5" name="Picture 4">
            <a:extLst>
              <a:ext uri="{FF2B5EF4-FFF2-40B4-BE49-F238E27FC236}">
                <a16:creationId xmlns:a16="http://schemas.microsoft.com/office/drawing/2014/main" id="{7943124B-0499-FC9E-BECD-07061E1E4BB7}"/>
              </a:ext>
            </a:extLst>
          </p:cNvPr>
          <p:cNvPicPr>
            <a:picLocks noChangeAspect="1"/>
          </p:cNvPicPr>
          <p:nvPr/>
        </p:nvPicPr>
        <p:blipFill>
          <a:blip r:embed="rId3"/>
          <a:stretch>
            <a:fillRect/>
          </a:stretch>
        </p:blipFill>
        <p:spPr>
          <a:xfrm>
            <a:off x="7881181" y="708153"/>
            <a:ext cx="3753772" cy="1056678"/>
          </a:xfrm>
          <a:prstGeom prst="rect">
            <a:avLst/>
          </a:prstGeom>
        </p:spPr>
      </p:pic>
      <p:pic>
        <p:nvPicPr>
          <p:cNvPr id="7" name="Picture 6">
            <a:extLst>
              <a:ext uri="{FF2B5EF4-FFF2-40B4-BE49-F238E27FC236}">
                <a16:creationId xmlns:a16="http://schemas.microsoft.com/office/drawing/2014/main" id="{116F96D6-3E8C-4922-C7F4-13EABD17F74A}"/>
              </a:ext>
            </a:extLst>
          </p:cNvPr>
          <p:cNvPicPr>
            <a:picLocks noChangeAspect="1"/>
          </p:cNvPicPr>
          <p:nvPr/>
        </p:nvPicPr>
        <p:blipFill>
          <a:blip r:embed="rId4"/>
          <a:stretch>
            <a:fillRect/>
          </a:stretch>
        </p:blipFill>
        <p:spPr>
          <a:xfrm>
            <a:off x="8825211" y="3026569"/>
            <a:ext cx="2497334" cy="1146037"/>
          </a:xfrm>
          <a:prstGeom prst="rect">
            <a:avLst/>
          </a:prstGeom>
        </p:spPr>
      </p:pic>
      <p:pic>
        <p:nvPicPr>
          <p:cNvPr id="9" name="Picture 8">
            <a:extLst>
              <a:ext uri="{FF2B5EF4-FFF2-40B4-BE49-F238E27FC236}">
                <a16:creationId xmlns:a16="http://schemas.microsoft.com/office/drawing/2014/main" id="{B614CBEA-8C3C-0EC4-0E6B-F750150FA97A}"/>
              </a:ext>
            </a:extLst>
          </p:cNvPr>
          <p:cNvPicPr>
            <a:picLocks noChangeAspect="1"/>
          </p:cNvPicPr>
          <p:nvPr/>
        </p:nvPicPr>
        <p:blipFill>
          <a:blip r:embed="rId5"/>
          <a:stretch>
            <a:fillRect/>
          </a:stretch>
        </p:blipFill>
        <p:spPr>
          <a:xfrm>
            <a:off x="9105470" y="5330583"/>
            <a:ext cx="2529484" cy="1056678"/>
          </a:xfrm>
          <a:prstGeom prst="rect">
            <a:avLst/>
          </a:prstGeom>
        </p:spPr>
      </p:pic>
    </p:spTree>
    <p:extLst>
      <p:ext uri="{BB962C8B-B14F-4D97-AF65-F5344CB8AC3E}">
        <p14:creationId xmlns:p14="http://schemas.microsoft.com/office/powerpoint/2010/main" val="3331638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95A44E-A0C8-5328-F2CA-AF3BFA4FB5F8}"/>
              </a:ext>
            </a:extLst>
          </p:cNvPr>
          <p:cNvPicPr>
            <a:picLocks noChangeAspect="1"/>
          </p:cNvPicPr>
          <p:nvPr/>
        </p:nvPicPr>
        <p:blipFill>
          <a:blip r:embed="rId2"/>
          <a:stretch>
            <a:fillRect/>
          </a:stretch>
        </p:blipFill>
        <p:spPr>
          <a:xfrm>
            <a:off x="713624" y="1414181"/>
            <a:ext cx="10574486" cy="3753825"/>
          </a:xfrm>
          <a:prstGeom prst="rect">
            <a:avLst/>
          </a:prstGeom>
        </p:spPr>
      </p:pic>
      <p:pic>
        <p:nvPicPr>
          <p:cNvPr id="7" name="Picture 6">
            <a:extLst>
              <a:ext uri="{FF2B5EF4-FFF2-40B4-BE49-F238E27FC236}">
                <a16:creationId xmlns:a16="http://schemas.microsoft.com/office/drawing/2014/main" id="{CC6FDE28-D006-07DA-F378-988C65078FAA}"/>
              </a:ext>
            </a:extLst>
          </p:cNvPr>
          <p:cNvPicPr>
            <a:picLocks noChangeAspect="1"/>
          </p:cNvPicPr>
          <p:nvPr/>
        </p:nvPicPr>
        <p:blipFill>
          <a:blip r:embed="rId3"/>
          <a:stretch>
            <a:fillRect/>
          </a:stretch>
        </p:blipFill>
        <p:spPr>
          <a:xfrm>
            <a:off x="9210556" y="988903"/>
            <a:ext cx="2393569" cy="1102655"/>
          </a:xfrm>
          <a:prstGeom prst="rect">
            <a:avLst/>
          </a:prstGeom>
        </p:spPr>
      </p:pic>
      <p:pic>
        <p:nvPicPr>
          <p:cNvPr id="9" name="Picture 8">
            <a:extLst>
              <a:ext uri="{FF2B5EF4-FFF2-40B4-BE49-F238E27FC236}">
                <a16:creationId xmlns:a16="http://schemas.microsoft.com/office/drawing/2014/main" id="{92BDDFF0-9D87-87FF-C03A-434FEECC81B8}"/>
              </a:ext>
            </a:extLst>
          </p:cNvPr>
          <p:cNvPicPr>
            <a:picLocks noChangeAspect="1"/>
          </p:cNvPicPr>
          <p:nvPr/>
        </p:nvPicPr>
        <p:blipFill>
          <a:blip r:embed="rId4"/>
          <a:stretch>
            <a:fillRect/>
          </a:stretch>
        </p:blipFill>
        <p:spPr>
          <a:xfrm>
            <a:off x="9612032" y="4821651"/>
            <a:ext cx="2448267" cy="771633"/>
          </a:xfrm>
          <a:prstGeom prst="rect">
            <a:avLst/>
          </a:prstGeom>
        </p:spPr>
      </p:pic>
    </p:spTree>
    <p:extLst>
      <p:ext uri="{BB962C8B-B14F-4D97-AF65-F5344CB8AC3E}">
        <p14:creationId xmlns:p14="http://schemas.microsoft.com/office/powerpoint/2010/main" val="118007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454E5-AA37-77FE-38F1-1847572E41D6}"/>
              </a:ext>
            </a:extLst>
          </p:cNvPr>
          <p:cNvSpPr>
            <a:spLocks noGrp="1"/>
          </p:cNvSpPr>
          <p:nvPr>
            <p:ph type="title"/>
          </p:nvPr>
        </p:nvSpPr>
        <p:spPr/>
        <p:txBody>
          <a:bodyPr/>
          <a:lstStyle/>
          <a:p>
            <a:pPr algn="ctr"/>
            <a:r>
              <a:rPr lang="en-IN" dirty="0"/>
              <a:t>OBJECTIVE</a:t>
            </a:r>
          </a:p>
        </p:txBody>
      </p:sp>
      <p:sp>
        <p:nvSpPr>
          <p:cNvPr id="3" name="Rectangle 2">
            <a:extLst>
              <a:ext uri="{FF2B5EF4-FFF2-40B4-BE49-F238E27FC236}">
                <a16:creationId xmlns:a16="http://schemas.microsoft.com/office/drawing/2014/main" id="{D926DF1C-E5CB-EA83-F8E6-DE98DBF18E42}"/>
              </a:ext>
            </a:extLst>
          </p:cNvPr>
          <p:cNvSpPr/>
          <p:nvPr/>
        </p:nvSpPr>
        <p:spPr>
          <a:xfrm>
            <a:off x="1564640" y="1831314"/>
            <a:ext cx="9062720" cy="4071646"/>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WITH THE HELP OF THIS DATA WE WILL ANALYSE THE FORMULA ONE RACES THE TOOK PLACE OVER THE YEARS .</a:t>
            </a:r>
          </a:p>
          <a:p>
            <a:pPr algn="ctr"/>
            <a:endParaRPr lang="en-IN" dirty="0"/>
          </a:p>
          <a:p>
            <a:pPr algn="ctr"/>
            <a:r>
              <a:rPr lang="en-IN" dirty="0"/>
              <a:t>ANALYSING THIS DATA WILL HELP US GAIN INSIGHT ON THE COUNTRIES ,DRIVERS ,MANUFACTURES OF CARS THEIR SPEED ,TIME ETC.</a:t>
            </a:r>
          </a:p>
          <a:p>
            <a:pPr algn="ctr"/>
            <a:endParaRPr lang="en-IN" dirty="0"/>
          </a:p>
          <a:p>
            <a:pPr algn="ctr"/>
            <a:r>
              <a:rPr lang="en-IN" dirty="0"/>
              <a:t>THIS DATA WILL BE VERY HELPFUL FOR CARS MANUFACTURES ,THE AUDIENCE ,DRIVERS ,THE COUNTRY HOSTING THE RACE  AND THE STAKE HOLDERS </a:t>
            </a:r>
          </a:p>
          <a:p>
            <a:pPr marL="285750" indent="-285750" algn="ctr">
              <a:buFont typeface="Arial" panose="020B0604020202020204" pitchFamily="34" charset="0"/>
              <a:buChar char="•"/>
            </a:pPr>
            <a:endParaRPr lang="en-IN" dirty="0"/>
          </a:p>
          <a:p>
            <a:pPr marL="285750" indent="-285750" algn="ctr">
              <a:buFont typeface="Arial" panose="020B0604020202020204" pitchFamily="34" charset="0"/>
              <a:buChar char="•"/>
            </a:pPr>
            <a:endParaRPr lang="en-IN" dirty="0"/>
          </a:p>
        </p:txBody>
      </p:sp>
    </p:spTree>
    <p:extLst>
      <p:ext uri="{BB962C8B-B14F-4D97-AF65-F5344CB8AC3E}">
        <p14:creationId xmlns:p14="http://schemas.microsoft.com/office/powerpoint/2010/main" val="3530706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F25A-C1F6-90C0-B16D-0D618E0FD84B}"/>
              </a:ext>
            </a:extLst>
          </p:cNvPr>
          <p:cNvSpPr>
            <a:spLocks noGrp="1"/>
          </p:cNvSpPr>
          <p:nvPr>
            <p:ph type="title"/>
          </p:nvPr>
        </p:nvSpPr>
        <p:spPr/>
        <p:txBody>
          <a:bodyPr/>
          <a:lstStyle/>
          <a:p>
            <a:pPr algn="ctr"/>
            <a:r>
              <a:rPr lang="en-IN" b="1" dirty="0"/>
              <a:t>SUMMARY</a:t>
            </a:r>
          </a:p>
        </p:txBody>
      </p:sp>
      <p:sp>
        <p:nvSpPr>
          <p:cNvPr id="3" name="Content Placeholder 2">
            <a:extLst>
              <a:ext uri="{FF2B5EF4-FFF2-40B4-BE49-F238E27FC236}">
                <a16:creationId xmlns:a16="http://schemas.microsoft.com/office/drawing/2014/main" id="{EBA6AF3C-F14C-CB8F-2E88-91827E967522}"/>
              </a:ext>
            </a:extLst>
          </p:cNvPr>
          <p:cNvSpPr>
            <a:spLocks noGrp="1"/>
          </p:cNvSpPr>
          <p:nvPr>
            <p:ph idx="1"/>
          </p:nvPr>
        </p:nvSpPr>
        <p:spPr/>
        <p:txBody>
          <a:bodyPr/>
          <a:lstStyle/>
          <a:p>
            <a:r>
              <a:rPr lang="en-IN" dirty="0"/>
              <a:t>IN THE FORMULA 1 RACING 41 COUNTRIES PARTICIPATE AND IT HAS BEEN GOING ON SINCE 1950. WHICH INDACTES THAT THIS IS A HIGHLY LOVED GAME </a:t>
            </a:r>
          </a:p>
          <a:p>
            <a:r>
              <a:rPr lang="en-IN" dirty="0"/>
              <a:t>FARRARI IS THE MOST USED CAR BUT FROM ABOVE WE KNOW THAT ITS NOT THE FASTEST HENCE WE CAN SAY SPEED IS NOT THE ONLY THING THAT SHOULD BE GOOD THERE ARE OTHER FACTORS TOO LIKE FULE EFFICIENCY , HANDLING , COST ETC</a:t>
            </a:r>
          </a:p>
          <a:p>
            <a:r>
              <a:rPr lang="en-IN" dirty="0"/>
              <a:t>ITALY IS THE MOST PREFFED COUNTRY FOR THE RACE THIS MAY BE CAUSE THE PEOPLE THERE ARE MORE ENTHUSIESTIC ABOUT IT</a:t>
            </a:r>
          </a:p>
          <a:p>
            <a:r>
              <a:rPr lang="en-IN" dirty="0"/>
              <a:t>A LOT OF ACCIDENTS HAPPEN DURING THE RACE SO IT IS ADVICED TO KEEP SAFETY  IN CHECK AND HAVE MEDICAL STAFF AT THE VENUE</a:t>
            </a:r>
          </a:p>
          <a:p>
            <a:r>
              <a:rPr lang="en-IN" dirty="0"/>
              <a:t>CARS FROM BRITAIN ARE MOST SOLD IN THE FOREIGN COUNTRIES . THIS SHOWS THAT CARS THERE ARE OF GOOD QUALITY AND THAT BRITAIN HAS GOOD RELATIONSHIP WITH OTHER COUNTRIES</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177207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394C-3B85-4F15-AC1E-096564C439C0}"/>
              </a:ext>
            </a:extLst>
          </p:cNvPr>
          <p:cNvSpPr>
            <a:spLocks noGrp="1"/>
          </p:cNvSpPr>
          <p:nvPr>
            <p:ph type="title"/>
          </p:nvPr>
        </p:nvSpPr>
        <p:spPr/>
        <p:txBody>
          <a:bodyPr/>
          <a:lstStyle/>
          <a:p>
            <a:endParaRPr lang="en-IN"/>
          </a:p>
        </p:txBody>
      </p:sp>
      <p:sp>
        <p:nvSpPr>
          <p:cNvPr id="3" name="Rectangle 2">
            <a:extLst>
              <a:ext uri="{FF2B5EF4-FFF2-40B4-BE49-F238E27FC236}">
                <a16:creationId xmlns:a16="http://schemas.microsoft.com/office/drawing/2014/main" id="{C11BAA6C-BBB8-D3F7-D3E5-5A68745EA34C}"/>
              </a:ext>
            </a:extLst>
          </p:cNvPr>
          <p:cNvSpPr/>
          <p:nvPr/>
        </p:nvSpPr>
        <p:spPr>
          <a:xfrm>
            <a:off x="1066800" y="2379406"/>
            <a:ext cx="10058400" cy="161249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ambria" panose="02040503050406030204" pitchFamily="18" charset="0"/>
                <a:ea typeface="Cambria" panose="02040503050406030204" pitchFamily="18" charset="0"/>
              </a:rPr>
              <a:t>DASHBOARD</a:t>
            </a:r>
          </a:p>
        </p:txBody>
      </p:sp>
    </p:spTree>
    <p:extLst>
      <p:ext uri="{BB962C8B-B14F-4D97-AF65-F5344CB8AC3E}">
        <p14:creationId xmlns:p14="http://schemas.microsoft.com/office/powerpoint/2010/main" val="2625665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4F6DF-8787-4C1A-3113-0865D69B35F4}"/>
              </a:ext>
            </a:extLst>
          </p:cNvPr>
          <p:cNvPicPr>
            <a:picLocks noChangeAspect="1"/>
          </p:cNvPicPr>
          <p:nvPr/>
        </p:nvPicPr>
        <p:blipFill>
          <a:blip r:embed="rId2"/>
          <a:stretch>
            <a:fillRect/>
          </a:stretch>
        </p:blipFill>
        <p:spPr>
          <a:xfrm>
            <a:off x="855406" y="427456"/>
            <a:ext cx="10668000" cy="6003087"/>
          </a:xfrm>
          <a:prstGeom prst="rect">
            <a:avLst/>
          </a:prstGeom>
        </p:spPr>
      </p:pic>
    </p:spTree>
    <p:extLst>
      <p:ext uri="{BB962C8B-B14F-4D97-AF65-F5344CB8AC3E}">
        <p14:creationId xmlns:p14="http://schemas.microsoft.com/office/powerpoint/2010/main" val="36534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204AD-14AA-3A0B-6638-2B4F41967EC3}"/>
              </a:ext>
            </a:extLst>
          </p:cNvPr>
          <p:cNvPicPr>
            <a:picLocks noChangeAspect="1"/>
          </p:cNvPicPr>
          <p:nvPr/>
        </p:nvPicPr>
        <p:blipFill>
          <a:blip r:embed="rId2"/>
          <a:stretch>
            <a:fillRect/>
          </a:stretch>
        </p:blipFill>
        <p:spPr>
          <a:xfrm>
            <a:off x="963560" y="479760"/>
            <a:ext cx="10545097" cy="5898480"/>
          </a:xfrm>
          <a:prstGeom prst="rect">
            <a:avLst/>
          </a:prstGeom>
        </p:spPr>
      </p:pic>
    </p:spTree>
    <p:extLst>
      <p:ext uri="{BB962C8B-B14F-4D97-AF65-F5344CB8AC3E}">
        <p14:creationId xmlns:p14="http://schemas.microsoft.com/office/powerpoint/2010/main" val="1966999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B96B9-E152-FC48-71BA-581AE5AFED79}"/>
              </a:ext>
            </a:extLst>
          </p:cNvPr>
          <p:cNvPicPr>
            <a:picLocks noChangeAspect="1"/>
          </p:cNvPicPr>
          <p:nvPr/>
        </p:nvPicPr>
        <p:blipFill>
          <a:blip r:embed="rId2"/>
          <a:stretch>
            <a:fillRect/>
          </a:stretch>
        </p:blipFill>
        <p:spPr>
          <a:xfrm>
            <a:off x="943897" y="479322"/>
            <a:ext cx="10530349" cy="5899356"/>
          </a:xfrm>
          <a:prstGeom prst="rect">
            <a:avLst/>
          </a:prstGeom>
        </p:spPr>
      </p:pic>
    </p:spTree>
    <p:extLst>
      <p:ext uri="{BB962C8B-B14F-4D97-AF65-F5344CB8AC3E}">
        <p14:creationId xmlns:p14="http://schemas.microsoft.com/office/powerpoint/2010/main" val="157341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07E364-5CBC-94C1-4BBB-7AD893B4B904}"/>
              </a:ext>
            </a:extLst>
          </p:cNvPr>
          <p:cNvSpPr/>
          <p:nvPr/>
        </p:nvSpPr>
        <p:spPr>
          <a:xfrm>
            <a:off x="995680" y="2113280"/>
            <a:ext cx="10200640" cy="21844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latin typeface="Cambria" panose="02040503050406030204" pitchFamily="18" charset="0"/>
                <a:ea typeface="Cambria" panose="02040503050406030204" pitchFamily="18" charset="0"/>
              </a:rPr>
              <a:t>EXCEL STATISTICS</a:t>
            </a:r>
          </a:p>
        </p:txBody>
      </p:sp>
    </p:spTree>
    <p:extLst>
      <p:ext uri="{BB962C8B-B14F-4D97-AF65-F5344CB8AC3E}">
        <p14:creationId xmlns:p14="http://schemas.microsoft.com/office/powerpoint/2010/main" val="3180353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6526-911B-5E4D-A0FA-D7C06067651D}"/>
              </a:ext>
            </a:extLst>
          </p:cNvPr>
          <p:cNvSpPr>
            <a:spLocks noGrp="1"/>
          </p:cNvSpPr>
          <p:nvPr>
            <p:ph type="title"/>
          </p:nvPr>
        </p:nvSpPr>
        <p:spPr>
          <a:xfrm>
            <a:off x="8458200" y="-213360"/>
            <a:ext cx="3161963" cy="1645920"/>
          </a:xfrm>
        </p:spPr>
        <p:txBody>
          <a:bodyPr/>
          <a:lstStyle/>
          <a:p>
            <a:pPr algn="ctr"/>
            <a:r>
              <a:rPr lang="en-IN" b="1" dirty="0"/>
              <a:t>BOX AND WHISKER</a:t>
            </a:r>
          </a:p>
        </p:txBody>
      </p:sp>
      <p:sp>
        <p:nvSpPr>
          <p:cNvPr id="3" name="Content Placeholder 2">
            <a:extLst>
              <a:ext uri="{FF2B5EF4-FFF2-40B4-BE49-F238E27FC236}">
                <a16:creationId xmlns:a16="http://schemas.microsoft.com/office/drawing/2014/main" id="{ACB6DFCD-5DE2-B51F-DB0D-E6FB9C6CE0F5}"/>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BB6C5ACA-2DD5-774B-A83B-60E7C4238766}"/>
              </a:ext>
            </a:extLst>
          </p:cNvPr>
          <p:cNvSpPr>
            <a:spLocks noGrp="1"/>
          </p:cNvSpPr>
          <p:nvPr>
            <p:ph type="body" sz="half" idx="2"/>
          </p:nvPr>
        </p:nvSpPr>
        <p:spPr>
          <a:xfrm>
            <a:off x="8458200" y="1615440"/>
            <a:ext cx="3161963" cy="4328160"/>
          </a:xfrm>
        </p:spPr>
        <p:txBody>
          <a:bodyPr>
            <a:normAutofit fontScale="92500" lnSpcReduction="10000"/>
          </a:bodyPr>
          <a:lstStyle/>
          <a:p>
            <a:r>
              <a:rPr lang="en-IN" dirty="0"/>
              <a:t>FASTEST SPEED :</a:t>
            </a:r>
          </a:p>
          <a:p>
            <a:r>
              <a:rPr lang="en-IN" sz="1400" dirty="0"/>
              <a:t>AS A PARTICIPANT WE MUST KEEP AN EYE ON THE SPEED FOR GETTING THE DESIRED RANK. WE CAN SEE THE MAXIMUM SPEED EVER RECORDED WAS 255.8 HOWEVER THE MEDIAN IS 202.5 . SO HOWEVER ITS IMPORTANT TO SPEED UP BUT KEEPING AN EYE ON THE SAFTY WE CAN CONTROL OUR SPEED ACCORDINGLY</a:t>
            </a:r>
          </a:p>
          <a:p>
            <a:r>
              <a:rPr lang="en-IN" dirty="0"/>
              <a:t>LAPS:</a:t>
            </a:r>
          </a:p>
          <a:p>
            <a:r>
              <a:rPr lang="en-IN" sz="1400" dirty="0"/>
              <a:t>WE CAN SEE THAT THE MAXIMUM LAPS EVER RECORDED WERE 87 SO MANY LAPS CAN BE TIRING AND BORING TO WATCH SO WE SHOULD KEEP THE LAPS IN A SAFE RANGE OF AROUND 54</a:t>
            </a:r>
          </a:p>
          <a:p>
            <a:endParaRPr lang="en-IN" dirty="0"/>
          </a:p>
          <a:p>
            <a:endParaRPr lang="en-IN" dirty="0"/>
          </a:p>
          <a:p>
            <a:endParaRPr lang="en-IN" dirty="0"/>
          </a:p>
        </p:txBody>
      </p:sp>
      <mc:AlternateContent xmlns:mc="http://schemas.openxmlformats.org/markup-compatibility/2006">
        <mc:Choice xmlns:cx1="http://schemas.microsoft.com/office/drawing/2015/9/8/chartex" Requires="cx1">
          <p:graphicFrame>
            <p:nvGraphicFramePr>
              <p:cNvPr id="5" name="Chart 4">
                <a:extLst>
                  <a:ext uri="{FF2B5EF4-FFF2-40B4-BE49-F238E27FC236}">
                    <a16:creationId xmlns:a16="http://schemas.microsoft.com/office/drawing/2014/main" id="{593DB84F-0F26-4801-8B60-83BCFD43380D}"/>
                  </a:ext>
                </a:extLst>
              </p:cNvPr>
              <p:cNvGraphicFramePr/>
              <p:nvPr>
                <p:extLst>
                  <p:ext uri="{D42A27DB-BD31-4B8C-83A1-F6EECF244321}">
                    <p14:modId xmlns:p14="http://schemas.microsoft.com/office/powerpoint/2010/main" val="1959874289"/>
                  </p:ext>
                </p:extLst>
              </p:nvPr>
            </p:nvGraphicFramePr>
            <p:xfrm>
              <a:off x="253998" y="161925"/>
              <a:ext cx="3708402" cy="653415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Chart 4">
                <a:extLst>
                  <a:ext uri="{FF2B5EF4-FFF2-40B4-BE49-F238E27FC236}">
                    <a16:creationId xmlns:a16="http://schemas.microsoft.com/office/drawing/2014/main" id="{593DB84F-0F26-4801-8B60-83BCFD43380D}"/>
                  </a:ext>
                </a:extLst>
              </p:cNvPr>
              <p:cNvPicPr>
                <a:picLocks noGrp="1" noRot="1" noChangeAspect="1" noMove="1" noResize="1" noEditPoints="1" noAdjustHandles="1" noChangeArrowheads="1" noChangeShapeType="1"/>
              </p:cNvPicPr>
              <p:nvPr/>
            </p:nvPicPr>
            <p:blipFill>
              <a:blip r:embed="rId3"/>
              <a:stretch>
                <a:fillRect/>
              </a:stretch>
            </p:blipFill>
            <p:spPr>
              <a:xfrm>
                <a:off x="253998" y="161925"/>
                <a:ext cx="3708402" cy="653415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E26486B7-35DF-4C42-AFE0-684EE17A422D}"/>
                  </a:ext>
                </a:extLst>
              </p:cNvPr>
              <p:cNvGraphicFramePr/>
              <p:nvPr>
                <p:extLst>
                  <p:ext uri="{D42A27DB-BD31-4B8C-83A1-F6EECF244321}">
                    <p14:modId xmlns:p14="http://schemas.microsoft.com/office/powerpoint/2010/main" val="3596643763"/>
                  </p:ext>
                </p:extLst>
              </p:nvPr>
            </p:nvGraphicFramePr>
            <p:xfrm>
              <a:off x="4216400" y="161925"/>
              <a:ext cx="3759202" cy="6534150"/>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6" name="Chart 5">
                <a:extLst>
                  <a:ext uri="{FF2B5EF4-FFF2-40B4-BE49-F238E27FC236}">
                    <a16:creationId xmlns:a16="http://schemas.microsoft.com/office/drawing/2014/main" id="{E26486B7-35DF-4C42-AFE0-684EE17A422D}"/>
                  </a:ext>
                </a:extLst>
              </p:cNvPr>
              <p:cNvPicPr>
                <a:picLocks noGrp="1" noRot="1" noChangeAspect="1" noMove="1" noResize="1" noEditPoints="1" noAdjustHandles="1" noChangeArrowheads="1" noChangeShapeType="1"/>
              </p:cNvPicPr>
              <p:nvPr/>
            </p:nvPicPr>
            <p:blipFill>
              <a:blip r:embed="rId5"/>
              <a:stretch>
                <a:fillRect/>
              </a:stretch>
            </p:blipFill>
            <p:spPr>
              <a:xfrm>
                <a:off x="4216400" y="161925"/>
                <a:ext cx="3759202" cy="6534150"/>
              </a:xfrm>
              <a:prstGeom prst="rect">
                <a:avLst/>
              </a:prstGeom>
            </p:spPr>
          </p:pic>
        </mc:Fallback>
      </mc:AlternateContent>
    </p:spTree>
    <p:extLst>
      <p:ext uri="{BB962C8B-B14F-4D97-AF65-F5344CB8AC3E}">
        <p14:creationId xmlns:p14="http://schemas.microsoft.com/office/powerpoint/2010/main" val="2698331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2B92-09FE-E46E-212B-17B7117B1412}"/>
              </a:ext>
            </a:extLst>
          </p:cNvPr>
          <p:cNvSpPr>
            <a:spLocks noGrp="1"/>
          </p:cNvSpPr>
          <p:nvPr>
            <p:ph type="title"/>
          </p:nvPr>
        </p:nvSpPr>
        <p:spPr/>
        <p:txBody>
          <a:bodyPr/>
          <a:lstStyle/>
          <a:p>
            <a:pPr algn="ctr"/>
            <a:r>
              <a:rPr lang="en-IN" b="1" dirty="0"/>
              <a:t>LINEAR REGRESSION</a:t>
            </a:r>
          </a:p>
        </p:txBody>
      </p:sp>
      <p:pic>
        <p:nvPicPr>
          <p:cNvPr id="7" name="Content Placeholder 6">
            <a:extLst>
              <a:ext uri="{FF2B5EF4-FFF2-40B4-BE49-F238E27FC236}">
                <a16:creationId xmlns:a16="http://schemas.microsoft.com/office/drawing/2014/main" id="{DB910947-AF3B-AA99-A317-73C042761A92}"/>
              </a:ext>
            </a:extLst>
          </p:cNvPr>
          <p:cNvPicPr>
            <a:picLocks noGrp="1" noChangeAspect="1"/>
          </p:cNvPicPr>
          <p:nvPr>
            <p:ph idx="1"/>
          </p:nvPr>
        </p:nvPicPr>
        <p:blipFill>
          <a:blip r:embed="rId2"/>
          <a:stretch>
            <a:fillRect/>
          </a:stretch>
        </p:blipFill>
        <p:spPr>
          <a:xfrm>
            <a:off x="2911415" y="357771"/>
            <a:ext cx="2553963" cy="1071636"/>
          </a:xfrm>
        </p:spPr>
      </p:pic>
      <p:sp>
        <p:nvSpPr>
          <p:cNvPr id="4" name="Text Placeholder 3">
            <a:extLst>
              <a:ext uri="{FF2B5EF4-FFF2-40B4-BE49-F238E27FC236}">
                <a16:creationId xmlns:a16="http://schemas.microsoft.com/office/drawing/2014/main" id="{F791116E-206A-45B2-BBE7-4A7BEC235311}"/>
              </a:ext>
            </a:extLst>
          </p:cNvPr>
          <p:cNvSpPr>
            <a:spLocks noGrp="1"/>
          </p:cNvSpPr>
          <p:nvPr>
            <p:ph type="body" sz="half" idx="2"/>
          </p:nvPr>
        </p:nvSpPr>
        <p:spPr/>
        <p:txBody>
          <a:bodyPr/>
          <a:lstStyle/>
          <a:p>
            <a:pPr algn="ctr"/>
            <a:r>
              <a:rPr lang="en-IN" dirty="0"/>
              <a:t>THIS CHAT SHOWS THE RELATIONSHIP BETWEEN TIME AND LAPS . THIS INDICATES THAT THE DRIVERS GENRALLY INCREASE THEIR SPEED IN ONCE IN 15 LAPS </a:t>
            </a:r>
          </a:p>
        </p:txBody>
      </p:sp>
      <p:graphicFrame>
        <p:nvGraphicFramePr>
          <p:cNvPr id="5" name="Chart 4">
            <a:extLst>
              <a:ext uri="{FF2B5EF4-FFF2-40B4-BE49-F238E27FC236}">
                <a16:creationId xmlns:a16="http://schemas.microsoft.com/office/drawing/2014/main" id="{9849AB9E-F295-4FE2-8C4A-31F660AFF8D9}"/>
              </a:ext>
            </a:extLst>
          </p:cNvPr>
          <p:cNvGraphicFramePr>
            <a:graphicFrameLocks/>
          </p:cNvGraphicFramePr>
          <p:nvPr>
            <p:extLst>
              <p:ext uri="{D42A27DB-BD31-4B8C-83A1-F6EECF244321}">
                <p14:modId xmlns:p14="http://schemas.microsoft.com/office/powerpoint/2010/main" val="464861087"/>
              </p:ext>
            </p:extLst>
          </p:nvPr>
        </p:nvGraphicFramePr>
        <p:xfrm>
          <a:off x="571838" y="1702676"/>
          <a:ext cx="7140128" cy="4566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96035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9058-11B5-60B6-FC75-A8EBB3D0DA19}"/>
              </a:ext>
            </a:extLst>
          </p:cNvPr>
          <p:cNvSpPr>
            <a:spLocks noGrp="1"/>
          </p:cNvSpPr>
          <p:nvPr>
            <p:ph type="title"/>
          </p:nvPr>
        </p:nvSpPr>
        <p:spPr/>
        <p:txBody>
          <a:bodyPr/>
          <a:lstStyle/>
          <a:p>
            <a:pPr algn="ctr"/>
            <a:r>
              <a:rPr lang="en-IN" b="1" dirty="0"/>
              <a:t>FORECASTING</a:t>
            </a:r>
          </a:p>
        </p:txBody>
      </p:sp>
      <p:sp>
        <p:nvSpPr>
          <p:cNvPr id="3" name="Content Placeholder 2">
            <a:extLst>
              <a:ext uri="{FF2B5EF4-FFF2-40B4-BE49-F238E27FC236}">
                <a16:creationId xmlns:a16="http://schemas.microsoft.com/office/drawing/2014/main" id="{0D75AC62-6AF5-787E-5B2E-0BD136C3EB0C}"/>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5386CDBF-5501-3EBD-4172-DD482A45F06C}"/>
              </a:ext>
            </a:extLst>
          </p:cNvPr>
          <p:cNvSpPr>
            <a:spLocks noGrp="1"/>
          </p:cNvSpPr>
          <p:nvPr>
            <p:ph type="body" sz="half" idx="2"/>
          </p:nvPr>
        </p:nvSpPr>
        <p:spPr/>
        <p:txBody>
          <a:bodyPr/>
          <a:lstStyle/>
          <a:p>
            <a:r>
              <a:rPr lang="en-IN" dirty="0"/>
              <a:t>THIS SHOWS THE YEARS AND THE NUMBER OF PARTICIPANT . ACCORDING TO THE GRAPH THE NUMBER OF PARTICIPANTS ARE DECREASING RAPIDLY. TO CONTROL THAT WE MUST ADD  SOME NEW THINGS TO ENCOURAGE PARTICIPATION</a:t>
            </a:r>
          </a:p>
        </p:txBody>
      </p:sp>
      <p:graphicFrame>
        <p:nvGraphicFramePr>
          <p:cNvPr id="6" name="Chart 5">
            <a:extLst>
              <a:ext uri="{FF2B5EF4-FFF2-40B4-BE49-F238E27FC236}">
                <a16:creationId xmlns:a16="http://schemas.microsoft.com/office/drawing/2014/main" id="{F8793765-AE11-9553-B206-F83DF1592C0F}"/>
              </a:ext>
            </a:extLst>
          </p:cNvPr>
          <p:cNvGraphicFramePr>
            <a:graphicFrameLocks/>
          </p:cNvGraphicFramePr>
          <p:nvPr>
            <p:extLst>
              <p:ext uri="{D42A27DB-BD31-4B8C-83A1-F6EECF244321}">
                <p14:modId xmlns:p14="http://schemas.microsoft.com/office/powerpoint/2010/main" val="2118955023"/>
              </p:ext>
            </p:extLst>
          </p:nvPr>
        </p:nvGraphicFramePr>
        <p:xfrm>
          <a:off x="571837" y="607392"/>
          <a:ext cx="6971963" cy="533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5767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599F-C3F1-3585-CD0C-3C93F49A921B}"/>
              </a:ext>
            </a:extLst>
          </p:cNvPr>
          <p:cNvSpPr>
            <a:spLocks noGrp="1"/>
          </p:cNvSpPr>
          <p:nvPr>
            <p:ph type="title"/>
          </p:nvPr>
        </p:nvSpPr>
        <p:spPr/>
        <p:txBody>
          <a:bodyPr/>
          <a:lstStyle/>
          <a:p>
            <a:pPr algn="ctr"/>
            <a:r>
              <a:rPr lang="en-IN" b="1" dirty="0"/>
              <a:t>DISCRIPTIVE STATISTICS</a:t>
            </a:r>
          </a:p>
        </p:txBody>
      </p:sp>
      <p:pic>
        <p:nvPicPr>
          <p:cNvPr id="6" name="Content Placeholder 5">
            <a:extLst>
              <a:ext uri="{FF2B5EF4-FFF2-40B4-BE49-F238E27FC236}">
                <a16:creationId xmlns:a16="http://schemas.microsoft.com/office/drawing/2014/main" id="{461032DB-C6FC-6FB7-D3C1-F93918B0F43F}"/>
              </a:ext>
            </a:extLst>
          </p:cNvPr>
          <p:cNvPicPr>
            <a:picLocks noGrp="1" noChangeAspect="1"/>
          </p:cNvPicPr>
          <p:nvPr>
            <p:ph idx="1"/>
          </p:nvPr>
        </p:nvPicPr>
        <p:blipFill>
          <a:blip r:embed="rId2"/>
          <a:stretch>
            <a:fillRect/>
          </a:stretch>
        </p:blipFill>
        <p:spPr>
          <a:xfrm>
            <a:off x="1053191" y="1107648"/>
            <a:ext cx="3161963" cy="4303122"/>
          </a:xfrm>
        </p:spPr>
      </p:pic>
      <p:sp>
        <p:nvSpPr>
          <p:cNvPr id="4" name="Text Placeholder 3">
            <a:extLst>
              <a:ext uri="{FF2B5EF4-FFF2-40B4-BE49-F238E27FC236}">
                <a16:creationId xmlns:a16="http://schemas.microsoft.com/office/drawing/2014/main" id="{EC0CA911-67E8-C245-3CFD-28A25B7C7E48}"/>
              </a:ext>
            </a:extLst>
          </p:cNvPr>
          <p:cNvSpPr>
            <a:spLocks noGrp="1"/>
          </p:cNvSpPr>
          <p:nvPr>
            <p:ph type="body" sz="half" idx="2"/>
          </p:nvPr>
        </p:nvSpPr>
        <p:spPr/>
        <p:txBody>
          <a:bodyPr/>
          <a:lstStyle/>
          <a:p>
            <a:pPr algn="ctr"/>
            <a:r>
              <a:rPr lang="en-IN" dirty="0"/>
              <a:t>DISRIPTIVE STATISTICS ON FASTEST LAP SPEED BY THIS WE CAN ANALYSE THE MEADIAN , MODE , MEAN ,STANDARD DEVIATION ,VARIANCE,SKEWNESS ETC</a:t>
            </a:r>
          </a:p>
        </p:txBody>
      </p:sp>
      <p:pic>
        <p:nvPicPr>
          <p:cNvPr id="8" name="Picture 7">
            <a:extLst>
              <a:ext uri="{FF2B5EF4-FFF2-40B4-BE49-F238E27FC236}">
                <a16:creationId xmlns:a16="http://schemas.microsoft.com/office/drawing/2014/main" id="{98AA9785-0276-66CC-586A-2869EA3E67E1}"/>
              </a:ext>
            </a:extLst>
          </p:cNvPr>
          <p:cNvPicPr>
            <a:picLocks noChangeAspect="1"/>
          </p:cNvPicPr>
          <p:nvPr/>
        </p:nvPicPr>
        <p:blipFill>
          <a:blip r:embed="rId3"/>
          <a:stretch>
            <a:fillRect/>
          </a:stretch>
        </p:blipFill>
        <p:spPr>
          <a:xfrm>
            <a:off x="5014761" y="2628788"/>
            <a:ext cx="2162477" cy="1600423"/>
          </a:xfrm>
          <a:prstGeom prst="rect">
            <a:avLst/>
          </a:prstGeom>
        </p:spPr>
      </p:pic>
    </p:spTree>
    <p:extLst>
      <p:ext uri="{BB962C8B-B14F-4D97-AF65-F5344CB8AC3E}">
        <p14:creationId xmlns:p14="http://schemas.microsoft.com/office/powerpoint/2010/main" val="2642605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3E2A-4804-661B-119B-3B00697E1AF2}"/>
              </a:ext>
            </a:extLst>
          </p:cNvPr>
          <p:cNvSpPr>
            <a:spLocks noGrp="1"/>
          </p:cNvSpPr>
          <p:nvPr>
            <p:ph type="title"/>
          </p:nvPr>
        </p:nvSpPr>
        <p:spPr/>
        <p:txBody>
          <a:bodyPr/>
          <a:lstStyle/>
          <a:p>
            <a:pPr algn="ctr"/>
            <a:r>
              <a:rPr lang="en-IN" b="1" dirty="0"/>
              <a:t>INDEX</a:t>
            </a:r>
          </a:p>
        </p:txBody>
      </p:sp>
      <p:graphicFrame>
        <p:nvGraphicFramePr>
          <p:cNvPr id="3" name="Table 2">
            <a:extLst>
              <a:ext uri="{FF2B5EF4-FFF2-40B4-BE49-F238E27FC236}">
                <a16:creationId xmlns:a16="http://schemas.microsoft.com/office/drawing/2014/main" id="{63974FA8-A379-DB86-6478-D3646C137D39}"/>
              </a:ext>
            </a:extLst>
          </p:cNvPr>
          <p:cNvGraphicFramePr>
            <a:graphicFrameLocks noGrp="1"/>
          </p:cNvGraphicFramePr>
          <p:nvPr>
            <p:extLst>
              <p:ext uri="{D42A27DB-BD31-4B8C-83A1-F6EECF244321}">
                <p14:modId xmlns:p14="http://schemas.microsoft.com/office/powerpoint/2010/main" val="1789420479"/>
              </p:ext>
            </p:extLst>
          </p:nvPr>
        </p:nvGraphicFramePr>
        <p:xfrm>
          <a:off x="2124640" y="1929034"/>
          <a:ext cx="7942719" cy="4079240"/>
        </p:xfrm>
        <a:graphic>
          <a:graphicData uri="http://schemas.openxmlformats.org/drawingml/2006/table">
            <a:tbl>
              <a:tblPr firstRow="1" bandRow="1">
                <a:tableStyleId>{073A0DAA-6AF3-43AB-8588-CEC1D06C72B9}</a:tableStyleId>
              </a:tblPr>
              <a:tblGrid>
                <a:gridCol w="2443209">
                  <a:extLst>
                    <a:ext uri="{9D8B030D-6E8A-4147-A177-3AD203B41FA5}">
                      <a16:colId xmlns:a16="http://schemas.microsoft.com/office/drawing/2014/main" val="2174662571"/>
                    </a:ext>
                  </a:extLst>
                </a:gridCol>
                <a:gridCol w="5499510">
                  <a:extLst>
                    <a:ext uri="{9D8B030D-6E8A-4147-A177-3AD203B41FA5}">
                      <a16:colId xmlns:a16="http://schemas.microsoft.com/office/drawing/2014/main" val="2594382579"/>
                    </a:ext>
                  </a:extLst>
                </a:gridCol>
              </a:tblGrid>
              <a:tr h="370840">
                <a:tc>
                  <a:txBody>
                    <a:bodyPr/>
                    <a:lstStyle/>
                    <a:p>
                      <a:pPr algn="ctr"/>
                      <a:r>
                        <a:rPr lang="en-IN" dirty="0"/>
                        <a:t>SR NO </a:t>
                      </a:r>
                    </a:p>
                  </a:txBody>
                  <a:tcPr/>
                </a:tc>
                <a:tc>
                  <a:txBody>
                    <a:bodyPr/>
                    <a:lstStyle/>
                    <a:p>
                      <a:pPr algn="ctr"/>
                      <a:r>
                        <a:rPr lang="en-IN" dirty="0"/>
                        <a:t>TOPIC</a:t>
                      </a:r>
                    </a:p>
                  </a:txBody>
                  <a:tcPr/>
                </a:tc>
                <a:extLst>
                  <a:ext uri="{0D108BD9-81ED-4DB2-BD59-A6C34878D82A}">
                    <a16:rowId xmlns:a16="http://schemas.microsoft.com/office/drawing/2014/main" val="2719959158"/>
                  </a:ext>
                </a:extLst>
              </a:tr>
              <a:tr h="370840">
                <a:tc>
                  <a:txBody>
                    <a:bodyPr/>
                    <a:lstStyle/>
                    <a:p>
                      <a:pPr algn="ctr"/>
                      <a:r>
                        <a:rPr lang="en-IN" dirty="0"/>
                        <a:t>1</a:t>
                      </a:r>
                    </a:p>
                  </a:txBody>
                  <a:tcPr/>
                </a:tc>
                <a:tc>
                  <a:txBody>
                    <a:bodyPr/>
                    <a:lstStyle/>
                    <a:p>
                      <a:pPr algn="ctr"/>
                      <a:r>
                        <a:rPr lang="en-IN" dirty="0"/>
                        <a:t>INTRODUCTION TO DATABASE</a:t>
                      </a:r>
                    </a:p>
                  </a:txBody>
                  <a:tcPr/>
                </a:tc>
                <a:extLst>
                  <a:ext uri="{0D108BD9-81ED-4DB2-BD59-A6C34878D82A}">
                    <a16:rowId xmlns:a16="http://schemas.microsoft.com/office/drawing/2014/main" val="2102377020"/>
                  </a:ext>
                </a:extLst>
              </a:tr>
              <a:tr h="370840">
                <a:tc>
                  <a:txBody>
                    <a:bodyPr/>
                    <a:lstStyle/>
                    <a:p>
                      <a:pPr algn="ctr"/>
                      <a:r>
                        <a:rPr lang="en-IN" dirty="0"/>
                        <a:t>2</a:t>
                      </a:r>
                    </a:p>
                  </a:txBody>
                  <a:tcPr/>
                </a:tc>
                <a:tc>
                  <a:txBody>
                    <a:bodyPr/>
                    <a:lstStyle/>
                    <a:p>
                      <a:pPr algn="ctr"/>
                      <a:r>
                        <a:rPr lang="en-IN" dirty="0"/>
                        <a:t>SCHEMA DIGRAM</a:t>
                      </a:r>
                    </a:p>
                  </a:txBody>
                  <a:tcPr/>
                </a:tc>
                <a:extLst>
                  <a:ext uri="{0D108BD9-81ED-4DB2-BD59-A6C34878D82A}">
                    <a16:rowId xmlns:a16="http://schemas.microsoft.com/office/drawing/2014/main" val="951636050"/>
                  </a:ext>
                </a:extLst>
              </a:tr>
              <a:tr h="370840">
                <a:tc>
                  <a:txBody>
                    <a:bodyPr/>
                    <a:lstStyle/>
                    <a:p>
                      <a:pPr algn="ctr"/>
                      <a:r>
                        <a:rPr lang="en-IN" dirty="0"/>
                        <a:t>3</a:t>
                      </a:r>
                    </a:p>
                  </a:txBody>
                  <a:tcPr/>
                </a:tc>
                <a:tc>
                  <a:txBody>
                    <a:bodyPr/>
                    <a:lstStyle/>
                    <a:p>
                      <a:pPr algn="ctr"/>
                      <a:r>
                        <a:rPr lang="en-IN" dirty="0"/>
                        <a:t>CREATION OF DATA BASE AND TABLES</a:t>
                      </a:r>
                    </a:p>
                  </a:txBody>
                  <a:tcPr/>
                </a:tc>
                <a:extLst>
                  <a:ext uri="{0D108BD9-81ED-4DB2-BD59-A6C34878D82A}">
                    <a16:rowId xmlns:a16="http://schemas.microsoft.com/office/drawing/2014/main" val="3592953296"/>
                  </a:ext>
                </a:extLst>
              </a:tr>
              <a:tr h="370840">
                <a:tc>
                  <a:txBody>
                    <a:bodyPr/>
                    <a:lstStyle/>
                    <a:p>
                      <a:pPr algn="ctr"/>
                      <a:r>
                        <a:rPr lang="en-IN" dirty="0"/>
                        <a:t>4</a:t>
                      </a:r>
                    </a:p>
                  </a:txBody>
                  <a:tcPr/>
                </a:tc>
                <a:tc>
                  <a:txBody>
                    <a:bodyPr/>
                    <a:lstStyle/>
                    <a:p>
                      <a:pPr algn="ctr"/>
                      <a:r>
                        <a:rPr lang="en-IN" dirty="0"/>
                        <a:t>BUSINESS QUESTIONS</a:t>
                      </a:r>
                    </a:p>
                  </a:txBody>
                  <a:tcPr/>
                </a:tc>
                <a:extLst>
                  <a:ext uri="{0D108BD9-81ED-4DB2-BD59-A6C34878D82A}">
                    <a16:rowId xmlns:a16="http://schemas.microsoft.com/office/drawing/2014/main" val="2787715796"/>
                  </a:ext>
                </a:extLst>
              </a:tr>
              <a:tr h="370840">
                <a:tc>
                  <a:txBody>
                    <a:bodyPr/>
                    <a:lstStyle/>
                    <a:p>
                      <a:pPr algn="ctr"/>
                      <a:r>
                        <a:rPr lang="en-IN" dirty="0"/>
                        <a:t>5</a:t>
                      </a:r>
                    </a:p>
                  </a:txBody>
                  <a:tcPr/>
                </a:tc>
                <a:tc>
                  <a:txBody>
                    <a:bodyPr/>
                    <a:lstStyle/>
                    <a:p>
                      <a:pPr algn="ctr"/>
                      <a:r>
                        <a:rPr lang="en-IN" dirty="0"/>
                        <a:t>INSIGHTS</a:t>
                      </a:r>
                    </a:p>
                  </a:txBody>
                  <a:tcPr/>
                </a:tc>
                <a:extLst>
                  <a:ext uri="{0D108BD9-81ED-4DB2-BD59-A6C34878D82A}">
                    <a16:rowId xmlns:a16="http://schemas.microsoft.com/office/drawing/2014/main" val="350092513"/>
                  </a:ext>
                </a:extLst>
              </a:tr>
              <a:tr h="370840">
                <a:tc>
                  <a:txBody>
                    <a:bodyPr/>
                    <a:lstStyle/>
                    <a:p>
                      <a:pPr algn="ctr"/>
                      <a:r>
                        <a:rPr lang="en-IN" dirty="0"/>
                        <a:t>6</a:t>
                      </a:r>
                    </a:p>
                  </a:txBody>
                  <a:tcPr/>
                </a:tc>
                <a:tc>
                  <a:txBody>
                    <a:bodyPr/>
                    <a:lstStyle/>
                    <a:p>
                      <a:pPr algn="ctr"/>
                      <a:r>
                        <a:rPr lang="en-IN" dirty="0"/>
                        <a:t>KPI</a:t>
                      </a:r>
                    </a:p>
                  </a:txBody>
                  <a:tcPr/>
                </a:tc>
                <a:extLst>
                  <a:ext uri="{0D108BD9-81ED-4DB2-BD59-A6C34878D82A}">
                    <a16:rowId xmlns:a16="http://schemas.microsoft.com/office/drawing/2014/main" val="4162869187"/>
                  </a:ext>
                </a:extLst>
              </a:tr>
              <a:tr h="370840">
                <a:tc>
                  <a:txBody>
                    <a:bodyPr/>
                    <a:lstStyle/>
                    <a:p>
                      <a:pPr algn="ctr"/>
                      <a:r>
                        <a:rPr lang="en-IN" dirty="0"/>
                        <a:t>7</a:t>
                      </a:r>
                    </a:p>
                  </a:txBody>
                  <a:tcPr/>
                </a:tc>
                <a:tc>
                  <a:txBody>
                    <a:bodyPr/>
                    <a:lstStyle/>
                    <a:p>
                      <a:pPr algn="ctr"/>
                      <a:r>
                        <a:rPr lang="en-IN" dirty="0"/>
                        <a:t>SUMMARY</a:t>
                      </a:r>
                    </a:p>
                  </a:txBody>
                  <a:tcPr/>
                </a:tc>
                <a:extLst>
                  <a:ext uri="{0D108BD9-81ED-4DB2-BD59-A6C34878D82A}">
                    <a16:rowId xmlns:a16="http://schemas.microsoft.com/office/drawing/2014/main" val="3710545030"/>
                  </a:ext>
                </a:extLst>
              </a:tr>
              <a:tr h="370840">
                <a:tc>
                  <a:txBody>
                    <a:bodyPr/>
                    <a:lstStyle/>
                    <a:p>
                      <a:pPr algn="ctr"/>
                      <a:r>
                        <a:rPr lang="en-IN" dirty="0"/>
                        <a:t>8</a:t>
                      </a:r>
                    </a:p>
                  </a:txBody>
                  <a:tcPr/>
                </a:tc>
                <a:tc>
                  <a:txBody>
                    <a:bodyPr/>
                    <a:lstStyle/>
                    <a:p>
                      <a:pPr algn="ctr"/>
                      <a:r>
                        <a:rPr lang="en-IN" dirty="0"/>
                        <a:t>DASHBOARD</a:t>
                      </a:r>
                    </a:p>
                  </a:txBody>
                  <a:tcPr/>
                </a:tc>
                <a:extLst>
                  <a:ext uri="{0D108BD9-81ED-4DB2-BD59-A6C34878D82A}">
                    <a16:rowId xmlns:a16="http://schemas.microsoft.com/office/drawing/2014/main" val="965997875"/>
                  </a:ext>
                </a:extLst>
              </a:tr>
              <a:tr h="370840">
                <a:tc>
                  <a:txBody>
                    <a:bodyPr/>
                    <a:lstStyle/>
                    <a:p>
                      <a:pPr algn="ctr"/>
                      <a:r>
                        <a:rPr lang="en-IN" dirty="0"/>
                        <a:t>9</a:t>
                      </a:r>
                    </a:p>
                  </a:txBody>
                  <a:tcPr/>
                </a:tc>
                <a:tc>
                  <a:txBody>
                    <a:bodyPr/>
                    <a:lstStyle/>
                    <a:p>
                      <a:pPr algn="ctr"/>
                      <a:r>
                        <a:rPr lang="en-IN" dirty="0"/>
                        <a:t>STATISTICS</a:t>
                      </a:r>
                    </a:p>
                  </a:txBody>
                  <a:tcPr/>
                </a:tc>
                <a:extLst>
                  <a:ext uri="{0D108BD9-81ED-4DB2-BD59-A6C34878D82A}">
                    <a16:rowId xmlns:a16="http://schemas.microsoft.com/office/drawing/2014/main" val="194910971"/>
                  </a:ext>
                </a:extLst>
              </a:tr>
              <a:tr h="370840">
                <a:tc>
                  <a:txBody>
                    <a:bodyPr/>
                    <a:lstStyle/>
                    <a:p>
                      <a:pPr algn="ctr"/>
                      <a:r>
                        <a:rPr lang="en-IN" dirty="0"/>
                        <a:t>10</a:t>
                      </a:r>
                    </a:p>
                  </a:txBody>
                  <a:tcPr/>
                </a:tc>
                <a:tc>
                  <a:txBody>
                    <a:bodyPr/>
                    <a:lstStyle/>
                    <a:p>
                      <a:pPr algn="ctr"/>
                      <a:r>
                        <a:rPr lang="en-IN" dirty="0"/>
                        <a:t>RECOMMENDATIONS</a:t>
                      </a:r>
                    </a:p>
                  </a:txBody>
                  <a:tcPr/>
                </a:tc>
                <a:extLst>
                  <a:ext uri="{0D108BD9-81ED-4DB2-BD59-A6C34878D82A}">
                    <a16:rowId xmlns:a16="http://schemas.microsoft.com/office/drawing/2014/main" val="1584764430"/>
                  </a:ext>
                </a:extLst>
              </a:tr>
            </a:tbl>
          </a:graphicData>
        </a:graphic>
      </p:graphicFrame>
    </p:spTree>
    <p:extLst>
      <p:ext uri="{BB962C8B-B14F-4D97-AF65-F5344CB8AC3E}">
        <p14:creationId xmlns:p14="http://schemas.microsoft.com/office/powerpoint/2010/main" val="2193638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BCA8-DF23-707E-0026-7431BE47A2B6}"/>
              </a:ext>
            </a:extLst>
          </p:cNvPr>
          <p:cNvSpPr>
            <a:spLocks noGrp="1"/>
          </p:cNvSpPr>
          <p:nvPr>
            <p:ph type="title"/>
          </p:nvPr>
        </p:nvSpPr>
        <p:spPr/>
        <p:txBody>
          <a:bodyPr/>
          <a:lstStyle/>
          <a:p>
            <a:pPr algn="ctr"/>
            <a:r>
              <a:rPr lang="en-IN" b="1" dirty="0"/>
              <a:t>HISTOGRAM</a:t>
            </a:r>
            <a:br>
              <a:rPr lang="en-IN" dirty="0"/>
            </a:br>
            <a:endParaRPr lang="en-IN" dirty="0"/>
          </a:p>
        </p:txBody>
      </p:sp>
      <p:sp>
        <p:nvSpPr>
          <p:cNvPr id="4" name="Text Placeholder 3">
            <a:extLst>
              <a:ext uri="{FF2B5EF4-FFF2-40B4-BE49-F238E27FC236}">
                <a16:creationId xmlns:a16="http://schemas.microsoft.com/office/drawing/2014/main" id="{B3001685-D3EF-90D0-F41E-1948540D481B}"/>
              </a:ext>
            </a:extLst>
          </p:cNvPr>
          <p:cNvSpPr>
            <a:spLocks noGrp="1"/>
          </p:cNvSpPr>
          <p:nvPr>
            <p:ph type="body" sz="half" idx="2"/>
          </p:nvPr>
        </p:nvSpPr>
        <p:spPr/>
        <p:txBody>
          <a:bodyPr>
            <a:normAutofit fontScale="85000" lnSpcReduction="10000"/>
          </a:bodyPr>
          <a:lstStyle/>
          <a:p>
            <a:r>
              <a:rPr lang="en-IN" dirty="0"/>
              <a:t>WHAT IS FASTEST LAP SPEED ATTAINED MOST NUMBER OF TIMES ?</a:t>
            </a:r>
          </a:p>
          <a:p>
            <a:endParaRPr lang="en-IN" dirty="0"/>
          </a:p>
          <a:p>
            <a:r>
              <a:rPr lang="en-IN" sz="1700" dirty="0"/>
              <a:t>WE CAN SEE FROM THE GRAPH THAT THE FASTEST LAP SPEED BETWEEN (253 AND 257) HASN’T BEEN ATTAINED MANY TIMES .HENCE WE SHOULD FOCUS ON MAKING OUR ENGINES POWERFUL SO THE PARTICIPANTS RATE OF WINNING THE RACE INCREASES</a:t>
            </a:r>
          </a:p>
        </p:txBody>
      </p:sp>
      <mc:AlternateContent xmlns:mc="http://schemas.openxmlformats.org/markup-compatibility/2006">
        <mc:Choice xmlns:cx1="http://schemas.microsoft.com/office/drawing/2015/9/8/chartex" Requires="cx1">
          <p:graphicFrame>
            <p:nvGraphicFramePr>
              <p:cNvPr id="5" name="Content Placeholder 4">
                <a:extLst>
                  <a:ext uri="{FF2B5EF4-FFF2-40B4-BE49-F238E27FC236}">
                    <a16:creationId xmlns:a16="http://schemas.microsoft.com/office/drawing/2014/main" id="{5EDF06F5-1BB3-4906-FBE4-3562A55B0B47}"/>
                  </a:ext>
                </a:extLst>
              </p:cNvPr>
              <p:cNvGraphicFramePr>
                <a:graphicFrameLocks noGrp="1"/>
              </p:cNvGraphicFramePr>
              <p:nvPr>
                <p:ph idx="1"/>
                <p:extLst>
                  <p:ext uri="{D42A27DB-BD31-4B8C-83A1-F6EECF244321}">
                    <p14:modId xmlns:p14="http://schemas.microsoft.com/office/powerpoint/2010/main" val="3914972445"/>
                  </p:ext>
                </p:extLst>
              </p:nvPr>
            </p:nvGraphicFramePr>
            <p:xfrm>
              <a:off x="685800" y="609600"/>
              <a:ext cx="6858000" cy="5334000"/>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Content Placeholder 4">
                <a:extLst>
                  <a:ext uri="{FF2B5EF4-FFF2-40B4-BE49-F238E27FC236}">
                    <a16:creationId xmlns:a16="http://schemas.microsoft.com/office/drawing/2014/main" id="{5EDF06F5-1BB3-4906-FBE4-3562A55B0B47}"/>
                  </a:ext>
                </a:extLst>
              </p:cNvPr>
              <p:cNvPicPr>
                <a:picLocks noGrp="1" noRot="1" noChangeAspect="1" noMove="1" noResize="1" noEditPoints="1" noAdjustHandles="1" noChangeArrowheads="1" noChangeShapeType="1"/>
              </p:cNvPicPr>
              <p:nvPr/>
            </p:nvPicPr>
            <p:blipFill>
              <a:blip r:embed="rId3"/>
              <a:stretch>
                <a:fillRect/>
              </a:stretch>
            </p:blipFill>
            <p:spPr>
              <a:xfrm>
                <a:off x="685800" y="609600"/>
                <a:ext cx="6858000" cy="5334000"/>
              </a:xfrm>
              <a:prstGeom prst="rect">
                <a:avLst/>
              </a:prstGeom>
            </p:spPr>
          </p:pic>
        </mc:Fallback>
      </mc:AlternateContent>
    </p:spTree>
    <p:extLst>
      <p:ext uri="{BB962C8B-B14F-4D97-AF65-F5344CB8AC3E}">
        <p14:creationId xmlns:p14="http://schemas.microsoft.com/office/powerpoint/2010/main" val="428428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70B5-FFDA-6228-EABF-1AA37200D813}"/>
              </a:ext>
            </a:extLst>
          </p:cNvPr>
          <p:cNvSpPr>
            <a:spLocks noGrp="1"/>
          </p:cNvSpPr>
          <p:nvPr>
            <p:ph type="title"/>
          </p:nvPr>
        </p:nvSpPr>
        <p:spPr/>
        <p:txBody>
          <a:bodyPr/>
          <a:lstStyle/>
          <a:p>
            <a:pPr algn="ctr"/>
            <a:r>
              <a:rPr lang="en-IN" b="1" dirty="0"/>
              <a:t>RECOMMENDATIONS</a:t>
            </a:r>
          </a:p>
        </p:txBody>
      </p:sp>
      <p:sp>
        <p:nvSpPr>
          <p:cNvPr id="3" name="Content Placeholder 2">
            <a:extLst>
              <a:ext uri="{FF2B5EF4-FFF2-40B4-BE49-F238E27FC236}">
                <a16:creationId xmlns:a16="http://schemas.microsoft.com/office/drawing/2014/main" id="{9270C1ED-9AC7-8033-D274-B20BACAFAF36}"/>
              </a:ext>
            </a:extLst>
          </p:cNvPr>
          <p:cNvSpPr>
            <a:spLocks noGrp="1"/>
          </p:cNvSpPr>
          <p:nvPr>
            <p:ph idx="1"/>
          </p:nvPr>
        </p:nvSpPr>
        <p:spPr/>
        <p:txBody>
          <a:bodyPr/>
          <a:lstStyle/>
          <a:p>
            <a:r>
              <a:rPr lang="en-IN" dirty="0"/>
              <a:t>AS WE OBSERVED THAT YOUNG PEOPLE ARE MORE INTRESTED IN THE RACE WE SHOUILD ADVERTISE THE GAME ACCTIVELY ON VARIOUS SOCIAL MEDIA PLATFROMS LIKE INSTARAM USED BY YOUNG PEOPLE</a:t>
            </a:r>
          </a:p>
          <a:p>
            <a:r>
              <a:rPr lang="en-IN" dirty="0"/>
              <a:t>AS A PARTICIPANT ATTAINING THE TOP SPEED IS NOT ESSENTIAL AS LONG AS YOUR TECHNIQUES ARE GOOD </a:t>
            </a:r>
          </a:p>
          <a:p>
            <a:r>
              <a:rPr lang="en-IN" dirty="0"/>
              <a:t>SAFETY PRECAUTIONS MUST BE TAKEN AS ACCIDENTS ARE VERY COMMON EVERY YEAR 14 OR MORE PEOPLE GET INJURED</a:t>
            </a:r>
          </a:p>
          <a:p>
            <a:r>
              <a:rPr lang="en-IN" dirty="0"/>
              <a:t>WE SHOULD BOOST UP OUR SPEED ONCE IN EVERY 15 LAPS TO SAY IN A GOOD POSITION IN THE RACE</a:t>
            </a:r>
          </a:p>
          <a:p>
            <a:r>
              <a:rPr lang="en-IN" dirty="0"/>
              <a:t>FARRARI SALES IN THE RACE ARE NEARLY HALF SO AS A RIVAL COMPANY WE SHOULD MONITOR THEIR PRODUCTIONS STYLE FOR THE INCREASE IN OUR SALES</a:t>
            </a:r>
          </a:p>
          <a:p>
            <a:r>
              <a:rPr lang="en-IN" dirty="0"/>
              <a:t> WE MUST KEEP DISTRIBUTING MORE POINTS TO KEEP THE RACE INTRESTING BUT NOT SOO MUCH THAT THE PEOPLE START BELIVING ITS FAKE WHICH COULD DRASTICALY AFFECT THE PEOPLE’S INTREST</a:t>
            </a:r>
          </a:p>
          <a:p>
            <a:endParaRPr lang="en-IN" dirty="0"/>
          </a:p>
        </p:txBody>
      </p:sp>
    </p:spTree>
    <p:extLst>
      <p:ext uri="{BB962C8B-B14F-4D97-AF65-F5344CB8AC3E}">
        <p14:creationId xmlns:p14="http://schemas.microsoft.com/office/powerpoint/2010/main" val="434550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CFC93E-0B94-AEFA-C919-0775A59DD589}"/>
              </a:ext>
            </a:extLst>
          </p:cNvPr>
          <p:cNvSpPr/>
          <p:nvPr/>
        </p:nvSpPr>
        <p:spPr>
          <a:xfrm>
            <a:off x="707923" y="2349910"/>
            <a:ext cx="10726993" cy="1809135"/>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b="1" dirty="0">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67409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A3758-1C6B-94BA-D6FA-82B80CB3FDFD}"/>
              </a:ext>
            </a:extLst>
          </p:cNvPr>
          <p:cNvSpPr>
            <a:spLocks noGrp="1"/>
          </p:cNvSpPr>
          <p:nvPr>
            <p:ph type="title"/>
          </p:nvPr>
        </p:nvSpPr>
        <p:spPr/>
        <p:txBody>
          <a:bodyPr>
            <a:normAutofit/>
          </a:bodyPr>
          <a:lstStyle/>
          <a:p>
            <a:pPr algn="ctr"/>
            <a:r>
              <a:rPr lang="en-IN" sz="3200" b="1" dirty="0">
                <a:latin typeface="Cambria" panose="02040503050406030204" pitchFamily="18" charset="0"/>
                <a:ea typeface="Cambria" panose="02040503050406030204" pitchFamily="18" charset="0"/>
              </a:rPr>
              <a:t>INTRODUCTION TO DATABASE</a:t>
            </a:r>
          </a:p>
        </p:txBody>
      </p:sp>
      <p:sp>
        <p:nvSpPr>
          <p:cNvPr id="6" name="Content Placeholder 5">
            <a:extLst>
              <a:ext uri="{FF2B5EF4-FFF2-40B4-BE49-F238E27FC236}">
                <a16:creationId xmlns:a16="http://schemas.microsoft.com/office/drawing/2014/main" id="{B8D0997C-3370-7F36-329C-CE4BFF3C811B}"/>
              </a:ext>
            </a:extLst>
          </p:cNvPr>
          <p:cNvSpPr>
            <a:spLocks noGrp="1"/>
          </p:cNvSpPr>
          <p:nvPr>
            <p:ph sz="half" idx="1"/>
          </p:nvPr>
        </p:nvSpPr>
        <p:spPr/>
        <p:txBody>
          <a:bodyPr>
            <a:normAutofit/>
          </a:bodyPr>
          <a:lstStyle/>
          <a:p>
            <a:endParaRPr lang="en-IN" dirty="0"/>
          </a:p>
        </p:txBody>
      </p:sp>
      <p:sp>
        <p:nvSpPr>
          <p:cNvPr id="7" name="Content Placeholder 6">
            <a:extLst>
              <a:ext uri="{FF2B5EF4-FFF2-40B4-BE49-F238E27FC236}">
                <a16:creationId xmlns:a16="http://schemas.microsoft.com/office/drawing/2014/main" id="{1A629361-DC61-A377-AF60-AE159CBE800E}"/>
              </a:ext>
            </a:extLst>
          </p:cNvPr>
          <p:cNvSpPr>
            <a:spLocks noGrp="1"/>
          </p:cNvSpPr>
          <p:nvPr>
            <p:ph sz="half" idx="2"/>
          </p:nvPr>
        </p:nvSpPr>
        <p:spPr>
          <a:xfrm>
            <a:off x="6096000" y="2212257"/>
            <a:ext cx="6145161" cy="3638920"/>
          </a:xfrm>
        </p:spPr>
        <p:txBody>
          <a:bodyPr>
            <a:normAutofit/>
          </a:bodyPr>
          <a:lstStyle/>
          <a:p>
            <a:endParaRPr lang="en-IN" dirty="0"/>
          </a:p>
          <a:p>
            <a:endParaRPr lang="en-IN" dirty="0"/>
          </a:p>
        </p:txBody>
      </p:sp>
      <p:sp>
        <p:nvSpPr>
          <p:cNvPr id="5" name="Rectangle 4">
            <a:extLst>
              <a:ext uri="{FF2B5EF4-FFF2-40B4-BE49-F238E27FC236}">
                <a16:creationId xmlns:a16="http://schemas.microsoft.com/office/drawing/2014/main" id="{FB1CC4C9-851A-BFE5-3943-00C62F190742}"/>
              </a:ext>
            </a:extLst>
          </p:cNvPr>
          <p:cNvSpPr/>
          <p:nvPr/>
        </p:nvSpPr>
        <p:spPr>
          <a:xfrm>
            <a:off x="628281" y="2102137"/>
            <a:ext cx="3288890" cy="3749040"/>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r>
              <a:rPr lang="en-IN" dirty="0"/>
              <a:t>THE DATABASE HERE IS ABOUT THE FORMULA 1 RACE . THAT TAKES PLACE EVERY YEAR .IT ALSO HAS VARIOUS  TABLES. THE DATA HERE IS CONTAINS RECORDS OF 72 YEARS FROM 1950 TO 2021 .IT HAS VARIOUS TABLES LIKE</a:t>
            </a:r>
          </a:p>
          <a:p>
            <a:pPr algn="ctr"/>
            <a:endParaRPr lang="en-IN" dirty="0"/>
          </a:p>
        </p:txBody>
      </p:sp>
      <p:sp>
        <p:nvSpPr>
          <p:cNvPr id="8" name="Rectangle 7">
            <a:extLst>
              <a:ext uri="{FF2B5EF4-FFF2-40B4-BE49-F238E27FC236}">
                <a16:creationId xmlns:a16="http://schemas.microsoft.com/office/drawing/2014/main" id="{5819F1C2-E1D6-3B29-30A7-3FB8E3723BA7}"/>
              </a:ext>
            </a:extLst>
          </p:cNvPr>
          <p:cNvSpPr/>
          <p:nvPr/>
        </p:nvSpPr>
        <p:spPr>
          <a:xfrm>
            <a:off x="4160029" y="2102137"/>
            <a:ext cx="7403690" cy="374904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CIRCUIT                                                    </a:t>
            </a:r>
            <a:r>
              <a:rPr lang="en-IN" i="1" dirty="0"/>
              <a:t>(DETAILS OF TRACKS)</a:t>
            </a:r>
          </a:p>
          <a:p>
            <a:pPr marL="342900" indent="-342900">
              <a:buFont typeface="+mj-lt"/>
              <a:buAutoNum type="arabicPeriod"/>
            </a:pPr>
            <a:r>
              <a:rPr lang="en-IN" dirty="0"/>
              <a:t>RACE                                                            </a:t>
            </a:r>
            <a:r>
              <a:rPr lang="en-IN" i="1" dirty="0"/>
              <a:t>(DETAILS OF RACE)</a:t>
            </a:r>
          </a:p>
          <a:p>
            <a:pPr marL="342900" indent="-342900">
              <a:buFont typeface="+mj-lt"/>
              <a:buAutoNum type="arabicPeriod"/>
            </a:pPr>
            <a:r>
              <a:rPr lang="en-IN" dirty="0"/>
              <a:t>STATUS                                                      </a:t>
            </a:r>
            <a:r>
              <a:rPr lang="en-IN" i="1" dirty="0"/>
              <a:t>(DETAILS OF STATUS OF DRIVER)</a:t>
            </a:r>
          </a:p>
          <a:p>
            <a:pPr marL="342900" indent="-342900">
              <a:buFont typeface="+mj-lt"/>
              <a:buAutoNum type="arabicPeriod"/>
            </a:pPr>
            <a:r>
              <a:rPr lang="en-IN" dirty="0"/>
              <a:t>DRIVER                                                     </a:t>
            </a:r>
            <a:r>
              <a:rPr lang="en-IN" i="1" dirty="0"/>
              <a:t>(PARTICIPANT DRIVING THE CAR)</a:t>
            </a:r>
          </a:p>
          <a:p>
            <a:pPr marL="342900" indent="-342900">
              <a:buFont typeface="+mj-lt"/>
              <a:buAutoNum type="arabicPeriod"/>
            </a:pPr>
            <a:r>
              <a:rPr lang="en-IN" dirty="0"/>
              <a:t>DRIVER STANDING                     </a:t>
            </a:r>
            <a:r>
              <a:rPr lang="en-IN" i="1" dirty="0"/>
              <a:t>(RATING OF DRIVER)</a:t>
            </a:r>
          </a:p>
          <a:p>
            <a:pPr marL="342900" indent="-342900">
              <a:buFont typeface="+mj-lt"/>
              <a:buAutoNum type="arabicPeriod"/>
            </a:pPr>
            <a:r>
              <a:rPr lang="en-IN" dirty="0"/>
              <a:t>CONSTRUCTOR                              </a:t>
            </a:r>
            <a:r>
              <a:rPr lang="en-IN" i="1" dirty="0"/>
              <a:t>(DETILS OF CAR AND MANUFACTURER)</a:t>
            </a:r>
          </a:p>
          <a:p>
            <a:pPr marL="342900" indent="-342900">
              <a:buFont typeface="+mj-lt"/>
              <a:buAutoNum type="arabicPeriod"/>
            </a:pPr>
            <a:r>
              <a:rPr lang="en-IN" dirty="0"/>
              <a:t>CONSTRUCTOR RESULT       </a:t>
            </a:r>
            <a:r>
              <a:rPr lang="en-IN" i="1" dirty="0"/>
              <a:t>(STANDING OF CONSTRUCTOR)</a:t>
            </a:r>
          </a:p>
          <a:p>
            <a:pPr marL="342900" indent="-342900">
              <a:buFont typeface="+mj-lt"/>
              <a:buAutoNum type="arabicPeriod"/>
            </a:pPr>
            <a:r>
              <a:rPr lang="en-IN" dirty="0"/>
              <a:t>LAPTIME                                                </a:t>
            </a:r>
            <a:r>
              <a:rPr lang="en-IN" i="1" dirty="0"/>
              <a:t>(TIMING OF LAPS IN EACH RACE)</a:t>
            </a:r>
          </a:p>
          <a:p>
            <a:pPr marL="342900" indent="-342900">
              <a:buFont typeface="+mj-lt"/>
              <a:buAutoNum type="arabicPeriod"/>
            </a:pPr>
            <a:r>
              <a:rPr lang="en-IN" dirty="0"/>
              <a:t>RESULT                                                   </a:t>
            </a:r>
            <a:r>
              <a:rPr lang="en-IN" i="1" dirty="0"/>
              <a:t>(OUTCOME OF THE RACE)</a:t>
            </a:r>
          </a:p>
          <a:p>
            <a:pPr algn="ctr"/>
            <a:endParaRPr lang="en-IN" dirty="0"/>
          </a:p>
        </p:txBody>
      </p:sp>
    </p:spTree>
    <p:extLst>
      <p:ext uri="{BB962C8B-B14F-4D97-AF65-F5344CB8AC3E}">
        <p14:creationId xmlns:p14="http://schemas.microsoft.com/office/powerpoint/2010/main" val="82265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8FC095-D250-18D0-E99F-95E6C4D75B26}"/>
              </a:ext>
            </a:extLst>
          </p:cNvPr>
          <p:cNvSpPr/>
          <p:nvPr/>
        </p:nvSpPr>
        <p:spPr>
          <a:xfrm>
            <a:off x="1285240" y="642594"/>
            <a:ext cx="9621520" cy="759486"/>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SCHEMA DIGRAM OF THE DATABASE</a:t>
            </a:r>
          </a:p>
        </p:txBody>
      </p:sp>
      <p:pic>
        <p:nvPicPr>
          <p:cNvPr id="3" name="Picture 2">
            <a:extLst>
              <a:ext uri="{FF2B5EF4-FFF2-40B4-BE49-F238E27FC236}">
                <a16:creationId xmlns:a16="http://schemas.microsoft.com/office/drawing/2014/main" id="{E52B0D16-A852-BDA8-F7BA-D8503DDC3353}"/>
              </a:ext>
            </a:extLst>
          </p:cNvPr>
          <p:cNvPicPr>
            <a:picLocks noChangeAspect="1"/>
          </p:cNvPicPr>
          <p:nvPr/>
        </p:nvPicPr>
        <p:blipFill>
          <a:blip r:embed="rId2"/>
          <a:stretch>
            <a:fillRect/>
          </a:stretch>
        </p:blipFill>
        <p:spPr>
          <a:xfrm>
            <a:off x="1923394" y="1507184"/>
            <a:ext cx="8625804" cy="4914637"/>
          </a:xfrm>
          <a:prstGeom prst="rect">
            <a:avLst/>
          </a:prstGeom>
        </p:spPr>
      </p:pic>
    </p:spTree>
    <p:extLst>
      <p:ext uri="{BB962C8B-B14F-4D97-AF65-F5344CB8AC3E}">
        <p14:creationId xmlns:p14="http://schemas.microsoft.com/office/powerpoint/2010/main" val="2313964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9D4679-6DDE-F02C-24F2-8680E4553238}"/>
              </a:ext>
            </a:extLst>
          </p:cNvPr>
          <p:cNvSpPr/>
          <p:nvPr/>
        </p:nvSpPr>
        <p:spPr>
          <a:xfrm>
            <a:off x="698090" y="2182761"/>
            <a:ext cx="10864645" cy="1494504"/>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b="1" dirty="0">
                <a:latin typeface="Cambria" panose="02040503050406030204" pitchFamily="18" charset="0"/>
                <a:ea typeface="Cambria" panose="02040503050406030204" pitchFamily="18" charset="0"/>
              </a:rPr>
              <a:t>CREATING TABLES AND INSERTING DATA</a:t>
            </a:r>
          </a:p>
        </p:txBody>
      </p:sp>
    </p:spTree>
    <p:extLst>
      <p:ext uri="{BB962C8B-B14F-4D97-AF65-F5344CB8AC3E}">
        <p14:creationId xmlns:p14="http://schemas.microsoft.com/office/powerpoint/2010/main" val="365878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F6EAF7-B176-F619-5911-953B0C2C70DB}"/>
              </a:ext>
            </a:extLst>
          </p:cNvPr>
          <p:cNvPicPr>
            <a:picLocks noChangeAspect="1"/>
          </p:cNvPicPr>
          <p:nvPr/>
        </p:nvPicPr>
        <p:blipFill>
          <a:blip r:embed="rId2"/>
          <a:stretch>
            <a:fillRect/>
          </a:stretch>
        </p:blipFill>
        <p:spPr>
          <a:xfrm>
            <a:off x="552557" y="948859"/>
            <a:ext cx="5037035" cy="2723275"/>
          </a:xfrm>
          <a:prstGeom prst="rect">
            <a:avLst/>
          </a:prstGeom>
        </p:spPr>
      </p:pic>
      <p:pic>
        <p:nvPicPr>
          <p:cNvPr id="5" name="Picture 4">
            <a:extLst>
              <a:ext uri="{FF2B5EF4-FFF2-40B4-BE49-F238E27FC236}">
                <a16:creationId xmlns:a16="http://schemas.microsoft.com/office/drawing/2014/main" id="{86C1848B-01C3-401C-B8AD-FE6CF88A9C3A}"/>
              </a:ext>
            </a:extLst>
          </p:cNvPr>
          <p:cNvPicPr>
            <a:picLocks noChangeAspect="1"/>
          </p:cNvPicPr>
          <p:nvPr/>
        </p:nvPicPr>
        <p:blipFill>
          <a:blip r:embed="rId3"/>
          <a:stretch>
            <a:fillRect/>
          </a:stretch>
        </p:blipFill>
        <p:spPr>
          <a:xfrm>
            <a:off x="465149" y="3806384"/>
            <a:ext cx="5124443" cy="2627225"/>
          </a:xfrm>
          <a:prstGeom prst="rect">
            <a:avLst/>
          </a:prstGeom>
        </p:spPr>
      </p:pic>
      <p:pic>
        <p:nvPicPr>
          <p:cNvPr id="7" name="Picture 6">
            <a:extLst>
              <a:ext uri="{FF2B5EF4-FFF2-40B4-BE49-F238E27FC236}">
                <a16:creationId xmlns:a16="http://schemas.microsoft.com/office/drawing/2014/main" id="{AAE12AD1-49B0-D815-ED68-E7C63D6211B9}"/>
              </a:ext>
            </a:extLst>
          </p:cNvPr>
          <p:cNvPicPr>
            <a:picLocks noChangeAspect="1"/>
          </p:cNvPicPr>
          <p:nvPr/>
        </p:nvPicPr>
        <p:blipFill>
          <a:blip r:embed="rId4"/>
          <a:stretch>
            <a:fillRect/>
          </a:stretch>
        </p:blipFill>
        <p:spPr>
          <a:xfrm>
            <a:off x="5838325" y="1018433"/>
            <a:ext cx="5016687" cy="2090286"/>
          </a:xfrm>
          <a:prstGeom prst="rect">
            <a:avLst/>
          </a:prstGeom>
        </p:spPr>
      </p:pic>
      <p:pic>
        <p:nvPicPr>
          <p:cNvPr id="9" name="Picture 8">
            <a:extLst>
              <a:ext uri="{FF2B5EF4-FFF2-40B4-BE49-F238E27FC236}">
                <a16:creationId xmlns:a16="http://schemas.microsoft.com/office/drawing/2014/main" id="{90717D20-68A5-1C3D-47FE-E0298F1BB922}"/>
              </a:ext>
            </a:extLst>
          </p:cNvPr>
          <p:cNvPicPr>
            <a:picLocks noChangeAspect="1"/>
          </p:cNvPicPr>
          <p:nvPr/>
        </p:nvPicPr>
        <p:blipFill>
          <a:blip r:embed="rId5"/>
          <a:stretch>
            <a:fillRect/>
          </a:stretch>
        </p:blipFill>
        <p:spPr>
          <a:xfrm>
            <a:off x="5838325" y="3319096"/>
            <a:ext cx="5517933" cy="3114513"/>
          </a:xfrm>
          <a:prstGeom prst="rect">
            <a:avLst/>
          </a:prstGeom>
        </p:spPr>
      </p:pic>
      <p:pic>
        <p:nvPicPr>
          <p:cNvPr id="11" name="Picture 10">
            <a:extLst>
              <a:ext uri="{FF2B5EF4-FFF2-40B4-BE49-F238E27FC236}">
                <a16:creationId xmlns:a16="http://schemas.microsoft.com/office/drawing/2014/main" id="{386CF10F-CF69-040E-472F-2C5275FD9269}"/>
              </a:ext>
            </a:extLst>
          </p:cNvPr>
          <p:cNvPicPr>
            <a:picLocks noChangeAspect="1"/>
          </p:cNvPicPr>
          <p:nvPr/>
        </p:nvPicPr>
        <p:blipFill>
          <a:blip r:embed="rId6"/>
          <a:stretch>
            <a:fillRect/>
          </a:stretch>
        </p:blipFill>
        <p:spPr>
          <a:xfrm>
            <a:off x="4680039" y="424391"/>
            <a:ext cx="2486076" cy="462526"/>
          </a:xfrm>
          <a:prstGeom prst="rect">
            <a:avLst/>
          </a:prstGeom>
        </p:spPr>
      </p:pic>
    </p:spTree>
    <p:extLst>
      <p:ext uri="{BB962C8B-B14F-4D97-AF65-F5344CB8AC3E}">
        <p14:creationId xmlns:p14="http://schemas.microsoft.com/office/powerpoint/2010/main" val="279951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ECAA8-D6CE-3F18-4FB0-CB4BF792BF46}"/>
              </a:ext>
            </a:extLst>
          </p:cNvPr>
          <p:cNvPicPr>
            <a:picLocks noChangeAspect="1"/>
          </p:cNvPicPr>
          <p:nvPr/>
        </p:nvPicPr>
        <p:blipFill>
          <a:blip r:embed="rId2"/>
          <a:stretch>
            <a:fillRect/>
          </a:stretch>
        </p:blipFill>
        <p:spPr>
          <a:xfrm>
            <a:off x="611325" y="663677"/>
            <a:ext cx="5846035" cy="2568231"/>
          </a:xfrm>
          <a:prstGeom prst="rect">
            <a:avLst/>
          </a:prstGeom>
        </p:spPr>
      </p:pic>
      <p:pic>
        <p:nvPicPr>
          <p:cNvPr id="5" name="Picture 4">
            <a:extLst>
              <a:ext uri="{FF2B5EF4-FFF2-40B4-BE49-F238E27FC236}">
                <a16:creationId xmlns:a16="http://schemas.microsoft.com/office/drawing/2014/main" id="{52891A2A-B23B-F924-0B83-27AF415F8070}"/>
              </a:ext>
            </a:extLst>
          </p:cNvPr>
          <p:cNvPicPr>
            <a:picLocks noChangeAspect="1"/>
          </p:cNvPicPr>
          <p:nvPr/>
        </p:nvPicPr>
        <p:blipFill>
          <a:blip r:embed="rId3"/>
          <a:stretch>
            <a:fillRect/>
          </a:stretch>
        </p:blipFill>
        <p:spPr>
          <a:xfrm>
            <a:off x="611325" y="3538387"/>
            <a:ext cx="6030946" cy="2655936"/>
          </a:xfrm>
          <a:prstGeom prst="rect">
            <a:avLst/>
          </a:prstGeom>
        </p:spPr>
      </p:pic>
      <p:pic>
        <p:nvPicPr>
          <p:cNvPr id="7" name="Picture 6">
            <a:extLst>
              <a:ext uri="{FF2B5EF4-FFF2-40B4-BE49-F238E27FC236}">
                <a16:creationId xmlns:a16="http://schemas.microsoft.com/office/drawing/2014/main" id="{5D790A6F-8F0A-C05C-7573-103F589933FD}"/>
              </a:ext>
            </a:extLst>
          </p:cNvPr>
          <p:cNvPicPr>
            <a:picLocks noChangeAspect="1"/>
          </p:cNvPicPr>
          <p:nvPr/>
        </p:nvPicPr>
        <p:blipFill>
          <a:blip r:embed="rId4"/>
          <a:stretch>
            <a:fillRect/>
          </a:stretch>
        </p:blipFill>
        <p:spPr>
          <a:xfrm>
            <a:off x="6905670" y="3538387"/>
            <a:ext cx="4704702" cy="2655936"/>
          </a:xfrm>
          <a:prstGeom prst="rect">
            <a:avLst/>
          </a:prstGeom>
        </p:spPr>
      </p:pic>
      <p:pic>
        <p:nvPicPr>
          <p:cNvPr id="9" name="Picture 8">
            <a:extLst>
              <a:ext uri="{FF2B5EF4-FFF2-40B4-BE49-F238E27FC236}">
                <a16:creationId xmlns:a16="http://schemas.microsoft.com/office/drawing/2014/main" id="{6C248F2A-ABEB-4A19-D5FC-3CC45C2947B1}"/>
              </a:ext>
            </a:extLst>
          </p:cNvPr>
          <p:cNvPicPr>
            <a:picLocks noChangeAspect="1"/>
          </p:cNvPicPr>
          <p:nvPr/>
        </p:nvPicPr>
        <p:blipFill>
          <a:blip r:embed="rId5"/>
          <a:stretch>
            <a:fillRect/>
          </a:stretch>
        </p:blipFill>
        <p:spPr>
          <a:xfrm>
            <a:off x="6935368" y="820994"/>
            <a:ext cx="4645307" cy="2301257"/>
          </a:xfrm>
          <a:prstGeom prst="rect">
            <a:avLst/>
          </a:prstGeom>
        </p:spPr>
      </p:pic>
    </p:spTree>
    <p:extLst>
      <p:ext uri="{BB962C8B-B14F-4D97-AF65-F5344CB8AC3E}">
        <p14:creationId xmlns:p14="http://schemas.microsoft.com/office/powerpoint/2010/main" val="2037580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E2713E1-6312-427E-BFCB-C5A5DA3013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{0ABED19C-43F9-43F9-846C-2AD1A8990F9B}tf78829772_win32</Template>
  <TotalTime>6214</TotalTime>
  <Words>1862</Words>
  <Application>Microsoft Office PowerPoint</Application>
  <PresentationFormat>Widescreen</PresentationFormat>
  <Paragraphs>153</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Cambria</vt:lpstr>
      <vt:lpstr>Garamond</vt:lpstr>
      <vt:lpstr>Sagona Book</vt:lpstr>
      <vt:lpstr>Sagona ExtraLight</vt:lpstr>
      <vt:lpstr>SavonVTI</vt:lpstr>
      <vt:lpstr>SQL PRESENTATION</vt:lpstr>
      <vt:lpstr>THE PROJECT INCLUDES</vt:lpstr>
      <vt:lpstr>OBJECTIVE</vt:lpstr>
      <vt:lpstr>INDEX</vt:lpstr>
      <vt:lpstr>INTRODUCTION TO DATABASE</vt:lpstr>
      <vt:lpstr>PowerPoint Presentation</vt:lpstr>
      <vt:lpstr>PowerPoint Presentation</vt:lpstr>
      <vt:lpstr>PowerPoint Presentation</vt:lpstr>
      <vt:lpstr>PowerPoint Presentation</vt:lpstr>
      <vt:lpstr>PowerPoint Presentation</vt:lpstr>
      <vt:lpstr>PowerPoint Presentation</vt:lpstr>
      <vt:lpstr>TOP SPEED OF CAR</vt:lpstr>
      <vt:lpstr>NUMBER OF ROUNDS</vt:lpstr>
      <vt:lpstr>UNUSED CARS</vt:lpstr>
      <vt:lpstr>EXPORT OF CARS</vt:lpstr>
      <vt:lpstr>DECADE AND PARTICIPATION</vt:lpstr>
      <vt:lpstr>AVERAGE AGE OF DRIVERS</vt:lpstr>
      <vt:lpstr>CARS USED BY DRIVERS</vt:lpstr>
      <vt:lpstr>MOST WINNING DRIVER</vt:lpstr>
      <vt:lpstr>TRACKS IN COUNTRY</vt:lpstr>
      <vt:lpstr>CAR WITH MOST POINTS</vt:lpstr>
      <vt:lpstr>YEAR VICE POINT DISTRIBUTION</vt:lpstr>
      <vt:lpstr>MILLISECOND BY RANK</vt:lpstr>
      <vt:lpstr>INSIGHTS</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BOX AND WHISKER</vt:lpstr>
      <vt:lpstr>LINEAR REGRESSION</vt:lpstr>
      <vt:lpstr>FORECASTING</vt:lpstr>
      <vt:lpstr>DISCRIPTIVE STATISTICS</vt:lpstr>
      <vt:lpstr>HISTOGRAM </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Chahak Nigam</dc:creator>
  <cp:lastModifiedBy>Chahak Nigam</cp:lastModifiedBy>
  <cp:revision>2</cp:revision>
  <dcterms:created xsi:type="dcterms:W3CDTF">2024-07-05T05:19:37Z</dcterms:created>
  <dcterms:modified xsi:type="dcterms:W3CDTF">2024-07-10T03:40:10Z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